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2598" y="-9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F5720-3378-4C02-A2A4-E7C3DEFA0774}" type="datetimeFigureOut">
              <a:rPr lang="sk-SK" smtClean="0"/>
              <a:t>17. 7. 2017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23B0-5ED2-4617-8589-B391E834D01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80789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F5720-3378-4C02-A2A4-E7C3DEFA0774}" type="datetimeFigureOut">
              <a:rPr lang="sk-SK" smtClean="0"/>
              <a:t>17. 7. 2017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23B0-5ED2-4617-8589-B391E834D01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58855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F5720-3378-4C02-A2A4-E7C3DEFA0774}" type="datetimeFigureOut">
              <a:rPr lang="sk-SK" smtClean="0"/>
              <a:t>17. 7. 2017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23B0-5ED2-4617-8589-B391E834D01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87917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F5720-3378-4C02-A2A4-E7C3DEFA0774}" type="datetimeFigureOut">
              <a:rPr lang="sk-SK" smtClean="0"/>
              <a:t>17. 7. 2017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23B0-5ED2-4617-8589-B391E834D01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87336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F5720-3378-4C02-A2A4-E7C3DEFA0774}" type="datetimeFigureOut">
              <a:rPr lang="sk-SK" smtClean="0"/>
              <a:t>17. 7. 2017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23B0-5ED2-4617-8589-B391E834D01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63495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F5720-3378-4C02-A2A4-E7C3DEFA0774}" type="datetimeFigureOut">
              <a:rPr lang="sk-SK" smtClean="0"/>
              <a:t>17. 7. 2017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23B0-5ED2-4617-8589-B391E834D01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20966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F5720-3378-4C02-A2A4-E7C3DEFA0774}" type="datetimeFigureOut">
              <a:rPr lang="sk-SK" smtClean="0"/>
              <a:t>17. 7. 2017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23B0-5ED2-4617-8589-B391E834D01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72295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F5720-3378-4C02-A2A4-E7C3DEFA0774}" type="datetimeFigureOut">
              <a:rPr lang="sk-SK" smtClean="0"/>
              <a:t>17. 7. 2017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23B0-5ED2-4617-8589-B391E834D01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98497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F5720-3378-4C02-A2A4-E7C3DEFA0774}" type="datetimeFigureOut">
              <a:rPr lang="sk-SK" smtClean="0"/>
              <a:t>17. 7. 2017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23B0-5ED2-4617-8589-B391E834D01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43778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F5720-3378-4C02-A2A4-E7C3DEFA0774}" type="datetimeFigureOut">
              <a:rPr lang="sk-SK" smtClean="0"/>
              <a:t>17. 7. 2017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23B0-5ED2-4617-8589-B391E834D01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81332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F5720-3378-4C02-A2A4-E7C3DEFA0774}" type="datetimeFigureOut">
              <a:rPr lang="sk-SK" smtClean="0"/>
              <a:t>17. 7. 2017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023B0-5ED2-4617-8589-B391E834D01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58020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F5720-3378-4C02-A2A4-E7C3DEFA0774}" type="datetimeFigureOut">
              <a:rPr lang="sk-SK" smtClean="0"/>
              <a:t>17. 7. 2017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023B0-5ED2-4617-8589-B391E834D01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84429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Zlamal\Documents\2015\1 PROJEKTY 2015\UNB RUŽINOV\UNB Príjazdová cesta k CPO\scannn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43" y="0"/>
            <a:ext cx="5551714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ĺžnik 3"/>
          <p:cNvSpPr/>
          <p:nvPr/>
        </p:nvSpPr>
        <p:spPr>
          <a:xfrm>
            <a:off x="1016732" y="395536"/>
            <a:ext cx="48245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dirty="0" smtClean="0"/>
              <a:t>Príloha č.3  </a:t>
            </a:r>
            <a:r>
              <a:rPr lang="sk-SK" dirty="0" smtClean="0"/>
              <a:t>k Výzve č. R3-3/097/2017</a:t>
            </a:r>
          </a:p>
          <a:p>
            <a:r>
              <a:rPr lang="sk-SK" dirty="0" smtClean="0"/>
              <a:t>Skladba konštrukcie príjazdovej cesty k CPO</a:t>
            </a:r>
          </a:p>
          <a:p>
            <a:r>
              <a:rPr lang="sk-SK" dirty="0" smtClean="0"/>
              <a:t>UNB Nemocnica Ružinov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65638029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</Words>
  <Application>Microsoft Office PowerPoint</Application>
  <PresentationFormat>Prezentácia na obrazovke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</vt:i4>
      </vt:variant>
    </vt:vector>
  </HeadingPairs>
  <TitlesOfParts>
    <vt:vector size="2" baseType="lpstr">
      <vt:lpstr>Motív Office</vt:lpstr>
      <vt:lpstr>Prezentácia programu PowerPoint</vt:lpstr>
    </vt:vector>
  </TitlesOfParts>
  <Company>unb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Zlamal</dc:creator>
  <cp:lastModifiedBy>Zlamal</cp:lastModifiedBy>
  <cp:revision>3</cp:revision>
  <dcterms:created xsi:type="dcterms:W3CDTF">2017-07-14T11:25:02Z</dcterms:created>
  <dcterms:modified xsi:type="dcterms:W3CDTF">2017-07-17T10:46:43Z</dcterms:modified>
</cp:coreProperties>
</file>