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D6032B-E520-10D9-C5D3-7D65677515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DAA8392-E7C9-B1D6-8455-B467F2F651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CCDA0E0-9223-7197-3985-BB1423D23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D1634FB-0B38-878F-6D4A-96B49C9C0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38C51EF-25CF-893C-313F-40DEFEEF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7799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FBA572-C144-F36E-A81E-7861374CC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725E992-879B-6B9C-D243-36E71CF06E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F90E04-2D57-2A59-40DF-E61BA055C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F909C4-ED54-1438-2C76-EAC87D8A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7498587-DAD4-75A6-9BF8-45673D2CD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652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021A4F3-6726-CA03-A9F3-41A0E5B2CE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83C050B-9459-2381-B96A-0666E4288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B4E06BC-2223-DFE3-764B-C2801F224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CA1263-CACA-113B-1405-E737E65F5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B9C44A2-AE94-8F1C-E4AA-24C64F7D8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430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669AB8-0E6D-8E33-3D20-F9F318AC6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619995F-41C3-559B-4B9B-64584EC02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AD1AC6-CD3C-A45A-A28D-0571DDF06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09592A9-F053-51ED-4D24-D382DC24B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70504FC-1618-D46E-2C5B-7B9B22598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2637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10C85B-0AD6-7ED7-F7C5-754FBB63E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9822A42-3683-B4F9-BD2B-FF33593B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2562B65-A11E-8832-2BD3-219FA6D3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F7D3C0A-BD30-8091-278F-D9E7BBEF9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C4440BD-CDB6-2B8D-FEEC-45531E024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149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4CCEC3-4F96-15D5-4500-FDDE60B5A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6FEBAD-E507-3758-F9DA-3D009CC03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CF5507F-2749-DB69-26DE-9028CF461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DE22F98-05CD-69E0-37D2-46FB1F6F5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9D87644-EBF2-540B-6463-4E3B947E3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76A01A1-7D15-DC28-B2E1-35DCDD74E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753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7A0CCD-EB26-79FA-9481-6E9686992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A180F3D-2A67-991B-D57B-AFC3DEC89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BB2D9CE-6539-0594-FDEA-BEB46AFF59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E1840D83-F7AE-F3A9-88DA-AA7582AFA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C42F6839-BF83-38CF-7FB7-E1BAE13B7A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074F0A30-F3D3-03E0-79E6-54FBB84EC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8AE0128-9334-78D0-1511-A5810C21B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DDC9A1E1-119F-F657-655A-91B690B73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29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86D799-6D7F-FED9-1464-234639F4C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7BCD0FF-22F5-9410-DF36-F72FB6A9A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E2D24A1-182F-D418-ABE3-1FE115D7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E25F99C-4414-8E17-2030-CB8B68391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711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584D0ECC-F527-161B-D2A5-FEC8FD04A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2A6BD8E-EA9D-082C-362C-5A45F5B61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A72D988-357D-8557-465D-03270E3FC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6257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770E7F-0708-61B0-8965-6E715504C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B979B2-A502-B71A-D20D-54D176FC7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373B985-F9DE-245C-A20B-6DF1BF679D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F200B10-6ABA-AA0C-042B-2ABA082C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1739473-FAB0-45AD-95B7-CA1F88C8E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F817A9B-8E72-E3C0-624A-AFECA260E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820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BDA1ED-CC8D-45B5-65AF-4A2E08544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E1014BA-FFCF-EA19-300C-9E1EB88E8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66CA6EC-AD87-560C-5E72-24593E57E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2945547-A229-220A-B2CD-5F1E13A6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03749EB-CFA4-CE8A-F7F6-3913A9273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8920604-B1EB-B176-A448-2268C0AE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5949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E569394-CAE2-FC9D-7C41-E55A87561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532BEF1-1D0A-583B-AE6B-30BE75649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3AA4EAD-E486-3A36-8FA2-577BB5843F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E58E8D-787B-4AD0-8EA8-904E72C42BDC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B71829-3434-65FC-6A5D-AD23FACD2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2672C39-77CD-8B0F-AB20-65CF7B2D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35D178-4AA2-4D03-A973-68E85A3C00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08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551F80-44F9-BA14-4454-F7A740072C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D8A6051-83B9-8F87-F540-4319974A10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 descr="Obsah obrázku diagram, text, Technický výkres, Plán&#10;&#10;Obsah generovaný pomocí AI může být nesprávný.">
            <a:extLst>
              <a:ext uri="{FF2B5EF4-FFF2-40B4-BE49-F238E27FC236}">
                <a16:creationId xmlns:a16="http://schemas.microsoft.com/office/drawing/2014/main" id="{94CC582F-1824-CDAF-C024-B4E0D330A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953" y="0"/>
            <a:ext cx="10316094" cy="6858000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B6824F50-638B-ABB6-B4ED-93C723EA9D50}"/>
              </a:ext>
            </a:extLst>
          </p:cNvPr>
          <p:cNvSpPr/>
          <p:nvPr/>
        </p:nvSpPr>
        <p:spPr>
          <a:xfrm>
            <a:off x="5498280" y="70485"/>
            <a:ext cx="1332288" cy="3867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25D730E3-C628-D35D-BB57-CE34C6965D53}"/>
              </a:ext>
            </a:extLst>
          </p:cNvPr>
          <p:cNvSpPr/>
          <p:nvPr/>
        </p:nvSpPr>
        <p:spPr>
          <a:xfrm>
            <a:off x="5498280" y="6471284"/>
            <a:ext cx="1332288" cy="3867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EE7F8FD9-E026-4178-CF71-C3E1EEAFD0C1}"/>
              </a:ext>
            </a:extLst>
          </p:cNvPr>
          <p:cNvSpPr txBox="1"/>
          <p:nvPr/>
        </p:nvSpPr>
        <p:spPr>
          <a:xfrm>
            <a:off x="5565492" y="520520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1800 mm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E8A12412-25A2-35A1-25F2-CC033A8A4054}"/>
              </a:ext>
            </a:extLst>
          </p:cNvPr>
          <p:cNvSpPr txBox="1"/>
          <p:nvPr/>
        </p:nvSpPr>
        <p:spPr>
          <a:xfrm>
            <a:off x="6906612" y="6471284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2118 mm</a:t>
            </a:r>
          </a:p>
        </p:txBody>
      </p:sp>
    </p:spTree>
    <p:extLst>
      <p:ext uri="{BB962C8B-B14F-4D97-AF65-F5344CB8AC3E}">
        <p14:creationId xmlns:p14="http://schemas.microsoft.com/office/powerpoint/2010/main" val="1884670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5F1FA8-DA21-07DD-D00C-40281D95D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C396595-EBC5-A3CC-3E2E-FA864A7F6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 descr="Obsah obrázku Obdélník, řada/pruh, diagram, Paralelní&#10;&#10;Obsah generovaný pomocí AI může být nesprávný.">
            <a:extLst>
              <a:ext uri="{FF2B5EF4-FFF2-40B4-BE49-F238E27FC236}">
                <a16:creationId xmlns:a16="http://schemas.microsoft.com/office/drawing/2014/main" id="{66029B39-3096-F119-FFB6-94C41B4BD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1" y="0"/>
            <a:ext cx="11191874" cy="685800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D8ECCA9B-060A-A888-A400-F540720FB915}"/>
              </a:ext>
            </a:extLst>
          </p:cNvPr>
          <p:cNvSpPr/>
          <p:nvPr/>
        </p:nvSpPr>
        <p:spPr>
          <a:xfrm>
            <a:off x="5469705" y="35243"/>
            <a:ext cx="988245" cy="2946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7C830AA-A2B4-7B3C-57F3-EB61633EF9A9}"/>
              </a:ext>
            </a:extLst>
          </p:cNvPr>
          <p:cNvSpPr txBox="1"/>
          <p:nvPr/>
        </p:nvSpPr>
        <p:spPr>
          <a:xfrm>
            <a:off x="5364895" y="365125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3600 mm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B713DC9D-72E4-A657-DA7B-F2442D1C1863}"/>
              </a:ext>
            </a:extLst>
          </p:cNvPr>
          <p:cNvSpPr/>
          <p:nvPr/>
        </p:nvSpPr>
        <p:spPr>
          <a:xfrm rot="5400000">
            <a:off x="10687656" y="3330892"/>
            <a:ext cx="1332288" cy="3867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B34831D6-E79B-C4CA-EFFA-3B2241C196A8}"/>
              </a:ext>
            </a:extLst>
          </p:cNvPr>
          <p:cNvSpPr txBox="1"/>
          <p:nvPr/>
        </p:nvSpPr>
        <p:spPr>
          <a:xfrm rot="5400000">
            <a:off x="11169206" y="3339584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2118 mm</a:t>
            </a:r>
          </a:p>
        </p:txBody>
      </p:sp>
    </p:spTree>
    <p:extLst>
      <p:ext uri="{BB962C8B-B14F-4D97-AF65-F5344CB8AC3E}">
        <p14:creationId xmlns:p14="http://schemas.microsoft.com/office/powerpoint/2010/main" val="288960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5CD7C8-1EB1-7E34-EA38-E4CF9594E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 descr="Obsah obrázku diagram, řada/pruh, Vykreslený graf, text&#10;&#10;Obsah generovaný pomocí AI může být nesprávný.">
            <a:extLst>
              <a:ext uri="{FF2B5EF4-FFF2-40B4-BE49-F238E27FC236}">
                <a16:creationId xmlns:a16="http://schemas.microsoft.com/office/drawing/2014/main" id="{AD8BEC2B-1D59-9B34-C052-AD7058788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9456"/>
            <a:ext cx="12192000" cy="6025895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54BC1C92-A658-9F43-4163-772926E37C66}"/>
              </a:ext>
            </a:extLst>
          </p:cNvPr>
          <p:cNvSpPr/>
          <p:nvPr/>
        </p:nvSpPr>
        <p:spPr>
          <a:xfrm>
            <a:off x="5359977" y="281433"/>
            <a:ext cx="988245" cy="2946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491106F-B08E-C535-ABE2-65F9B4B5A96C}"/>
              </a:ext>
            </a:extLst>
          </p:cNvPr>
          <p:cNvSpPr txBox="1"/>
          <p:nvPr/>
        </p:nvSpPr>
        <p:spPr>
          <a:xfrm>
            <a:off x="6348222" y="243317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3600 mm</a:t>
            </a:r>
          </a:p>
        </p:txBody>
      </p:sp>
    </p:spTree>
    <p:extLst>
      <p:ext uri="{BB962C8B-B14F-4D97-AF65-F5344CB8AC3E}">
        <p14:creationId xmlns:p14="http://schemas.microsoft.com/office/powerpoint/2010/main" val="210721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diagram, text, Plán, Technický výkres&#10;&#10;Obsah generovaný pomocí AI může být nesprávný.">
            <a:extLst>
              <a:ext uri="{FF2B5EF4-FFF2-40B4-BE49-F238E27FC236}">
                <a16:creationId xmlns:a16="http://schemas.microsoft.com/office/drawing/2014/main" id="{5741F4D1-7D86-3616-B8D0-F1C02146F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73" y="0"/>
            <a:ext cx="10224654" cy="685800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AA5BDA67-6F5C-ED7D-5D92-168E3CE9ED03}"/>
              </a:ext>
            </a:extLst>
          </p:cNvPr>
          <p:cNvSpPr/>
          <p:nvPr/>
        </p:nvSpPr>
        <p:spPr>
          <a:xfrm>
            <a:off x="5350833" y="150337"/>
            <a:ext cx="1397439" cy="530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EEA2CA6B-39C5-6E38-FDC3-FED42882045C}"/>
              </a:ext>
            </a:extLst>
          </p:cNvPr>
          <p:cNvSpPr txBox="1"/>
          <p:nvPr/>
        </p:nvSpPr>
        <p:spPr>
          <a:xfrm>
            <a:off x="5450620" y="711159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1775 mm</a:t>
            </a:r>
          </a:p>
        </p:txBody>
      </p:sp>
    </p:spTree>
    <p:extLst>
      <p:ext uri="{BB962C8B-B14F-4D97-AF65-F5344CB8AC3E}">
        <p14:creationId xmlns:p14="http://schemas.microsoft.com/office/powerpoint/2010/main" val="3235180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řada/pruh, snímek obrazovky, bílé, text&#10;&#10;Obsah generovaný pomocí AI může být nesprávný.">
            <a:extLst>
              <a:ext uri="{FF2B5EF4-FFF2-40B4-BE49-F238E27FC236}">
                <a16:creationId xmlns:a16="http://schemas.microsoft.com/office/drawing/2014/main" id="{F261266E-6958-4CE0-88D1-097F1AB31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03" y="1990524"/>
            <a:ext cx="10526594" cy="2876951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815D4390-59EB-350B-5148-3B83B28C0FEC}"/>
              </a:ext>
            </a:extLst>
          </p:cNvPr>
          <p:cNvSpPr/>
          <p:nvPr/>
        </p:nvSpPr>
        <p:spPr>
          <a:xfrm>
            <a:off x="5762313" y="2061433"/>
            <a:ext cx="1397439" cy="530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1974EF6-0B97-7B2C-906D-98D5C0652C0C}"/>
              </a:ext>
            </a:extLst>
          </p:cNvPr>
          <p:cNvSpPr txBox="1"/>
          <p:nvPr/>
        </p:nvSpPr>
        <p:spPr>
          <a:xfrm>
            <a:off x="5862100" y="2663042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1775 mm</a:t>
            </a:r>
          </a:p>
        </p:txBody>
      </p:sp>
    </p:spTree>
    <p:extLst>
      <p:ext uri="{BB962C8B-B14F-4D97-AF65-F5344CB8AC3E}">
        <p14:creationId xmlns:p14="http://schemas.microsoft.com/office/powerpoint/2010/main" val="4012516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diagram, řada/pruh, Paralelní, Vykreslený graf&#10;&#10;Obsah generovaný pomocí AI může být nesprávný.">
            <a:extLst>
              <a:ext uri="{FF2B5EF4-FFF2-40B4-BE49-F238E27FC236}">
                <a16:creationId xmlns:a16="http://schemas.microsoft.com/office/drawing/2014/main" id="{CB5C365A-582A-D603-F24D-F7EF355D6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6323"/>
            <a:ext cx="12192000" cy="4965354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7FF462E9-1CAB-2CE0-CE45-EB66D3F2D1E8}"/>
              </a:ext>
            </a:extLst>
          </p:cNvPr>
          <p:cNvSpPr/>
          <p:nvPr/>
        </p:nvSpPr>
        <p:spPr>
          <a:xfrm>
            <a:off x="4041648" y="4792123"/>
            <a:ext cx="1030224" cy="21878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12B74D-811D-605C-DF92-A35D95EB67E5}"/>
              </a:ext>
            </a:extLst>
          </p:cNvPr>
          <p:cNvSpPr/>
          <p:nvPr/>
        </p:nvSpPr>
        <p:spPr>
          <a:xfrm>
            <a:off x="6434328" y="4792122"/>
            <a:ext cx="1030224" cy="21878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: nahoru, doprava i doleva 9">
            <a:extLst>
              <a:ext uri="{FF2B5EF4-FFF2-40B4-BE49-F238E27FC236}">
                <a16:creationId xmlns:a16="http://schemas.microsoft.com/office/drawing/2014/main" id="{10E51365-981F-C380-B467-574E3B2AEF3C}"/>
              </a:ext>
            </a:extLst>
          </p:cNvPr>
          <p:cNvSpPr/>
          <p:nvPr/>
        </p:nvSpPr>
        <p:spPr>
          <a:xfrm flipV="1">
            <a:off x="5157217" y="4863191"/>
            <a:ext cx="1200912" cy="295440"/>
          </a:xfrm>
          <a:prstGeom prst="leftRightUpArrow">
            <a:avLst>
              <a:gd name="adj1" fmla="val 0"/>
              <a:gd name="adj2" fmla="val 0"/>
              <a:gd name="adj3" fmla="val 25000"/>
            </a:avLst>
          </a:prstGeom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4322F409-C453-4052-9E9C-018B75D59512}"/>
              </a:ext>
            </a:extLst>
          </p:cNvPr>
          <p:cNvSpPr txBox="1"/>
          <p:nvPr/>
        </p:nvSpPr>
        <p:spPr>
          <a:xfrm>
            <a:off x="3602737" y="5158631"/>
            <a:ext cx="4407408" cy="646331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požadované umístění manipulačních otvorů pro VZV (skrz)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F287A6D1-51D5-C368-B9F2-080E6364A1CD}"/>
              </a:ext>
            </a:extLst>
          </p:cNvPr>
          <p:cNvSpPr/>
          <p:nvPr/>
        </p:nvSpPr>
        <p:spPr>
          <a:xfrm>
            <a:off x="5312318" y="905718"/>
            <a:ext cx="988245" cy="2946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2D13FFC-0BCC-250D-3041-4A06B6A63C50}"/>
              </a:ext>
            </a:extLst>
          </p:cNvPr>
          <p:cNvSpPr txBox="1"/>
          <p:nvPr/>
        </p:nvSpPr>
        <p:spPr>
          <a:xfrm>
            <a:off x="6350508" y="868372"/>
            <a:ext cx="1197864" cy="369332"/>
          </a:xfrm>
          <a:prstGeom prst="rect">
            <a:avLst/>
          </a:prstGeom>
          <a:noFill/>
          <a:ln w="19050">
            <a:solidFill>
              <a:srgbClr val="FF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highlight>
                  <a:srgbClr val="FFFF00"/>
                </a:highlight>
              </a:rPr>
              <a:t>3600 mm</a:t>
            </a:r>
          </a:p>
        </p:txBody>
      </p:sp>
    </p:spTree>
    <p:extLst>
      <p:ext uri="{BB962C8B-B14F-4D97-AF65-F5344CB8AC3E}">
        <p14:creationId xmlns:p14="http://schemas.microsoft.com/office/powerpoint/2010/main" val="388167421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E8A20732C5766439DE611A14AD8CB07" ma:contentTypeVersion="13" ma:contentTypeDescription="Vytvoří nový dokument" ma:contentTypeScope="" ma:versionID="27a419e38c2451672816846e72fb5629">
  <xsd:schema xmlns:xsd="http://www.w3.org/2001/XMLSchema" xmlns:xs="http://www.w3.org/2001/XMLSchema" xmlns:p="http://schemas.microsoft.com/office/2006/metadata/properties" xmlns:ns2="14d87ee8-dabd-4110-9a84-8bff7c3c900d" xmlns:ns3="a2eebd31-0ec9-47f7-8b07-c760723f2437" targetNamespace="http://schemas.microsoft.com/office/2006/metadata/properties" ma:root="true" ma:fieldsID="e64936ae526cf578100d5743131b2959" ns2:_="" ns3:_="">
    <xsd:import namespace="14d87ee8-dabd-4110-9a84-8bff7c3c900d"/>
    <xsd:import namespace="a2eebd31-0ec9-47f7-8b07-c760723f24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d87ee8-dabd-4110-9a84-8bff7c3c90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Značky obrázků" ma:readOnly="false" ma:fieldId="{5cf76f15-5ced-4ddc-b409-7134ff3c332f}" ma:taxonomyMulti="true" ma:sspId="93fd210b-f926-4792-91f1-74d1e9e1ea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eebd31-0ec9-47f7-8b07-c760723f243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d87ee8-dabd-4110-9a84-8bff7c3c900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22CCA7-D56E-4D10-A147-3DBD7AB44F26}"/>
</file>

<file path=customXml/itemProps2.xml><?xml version="1.0" encoding="utf-8"?>
<ds:datastoreItem xmlns:ds="http://schemas.openxmlformats.org/officeDocument/2006/customXml" ds:itemID="{92D150B8-BAF6-4812-ABA8-42D449C80CFE}"/>
</file>

<file path=customXml/itemProps3.xml><?xml version="1.0" encoding="utf-8"?>
<ds:datastoreItem xmlns:ds="http://schemas.openxmlformats.org/officeDocument/2006/customXml" ds:itemID="{A585C1E7-87F4-489E-B5BA-080D6F6AC393}"/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25</Words>
  <Application>Microsoft Office PowerPoint</Application>
  <PresentationFormat>Širokoúhlá obrazovka</PresentationFormat>
  <Paragraphs>9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Radek Stružka</dc:creator>
  <cp:lastModifiedBy>Radek Stružka</cp:lastModifiedBy>
  <cp:revision>1</cp:revision>
  <cp:lastPrinted>2026-03-12T06:58:16Z</cp:lastPrinted>
  <dcterms:created xsi:type="dcterms:W3CDTF">2026-03-12T06:23:10Z</dcterms:created>
  <dcterms:modified xsi:type="dcterms:W3CDTF">2026-03-12T09:34:58Z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0x010100FE8A20732C5766439DE611A14AD8CB07</vt:lpwstr>
  </property>
</Properties>
</file>