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67" r:id="rId6"/>
    <p:sldId id="268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526"/>
    <a:srgbClr val="446650"/>
    <a:srgbClr val="E0DDD5"/>
    <a:srgbClr val="304D3F"/>
    <a:srgbClr val="A1AEA0"/>
    <a:srgbClr val="77867B"/>
    <a:srgbClr val="AA8A4C"/>
    <a:srgbClr val="A7A9AC"/>
    <a:srgbClr val="084637"/>
    <a:srgbClr val="150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nížková Lenka" userId="cdf77495-d9c3-4860-8a0a-a90f19c1e401" providerId="ADAL" clId="{37CAC74E-743B-4531-B8E7-3C0976545467}"/>
    <pc:docChg chg="custSel modSld">
      <pc:chgData name="Snížková Lenka" userId="cdf77495-d9c3-4860-8a0a-a90f19c1e401" providerId="ADAL" clId="{37CAC74E-743B-4531-B8E7-3C0976545467}" dt="2024-01-23T13:13:06.638" v="19" actId="478"/>
      <pc:docMkLst>
        <pc:docMk/>
      </pc:docMkLst>
      <pc:sldChg chg="delSp modSp mod">
        <pc:chgData name="Snížková Lenka" userId="cdf77495-d9c3-4860-8a0a-a90f19c1e401" providerId="ADAL" clId="{37CAC74E-743B-4531-B8E7-3C0976545467}" dt="2024-01-23T13:10:24.373" v="3" actId="1076"/>
        <pc:sldMkLst>
          <pc:docMk/>
          <pc:sldMk cId="1387641848" sldId="257"/>
        </pc:sldMkLst>
        <pc:spChg chg="del">
          <ac:chgData name="Snížková Lenka" userId="cdf77495-d9c3-4860-8a0a-a90f19c1e401" providerId="ADAL" clId="{37CAC74E-743B-4531-B8E7-3C0976545467}" dt="2024-01-23T13:10:17.351" v="1" actId="478"/>
          <ac:spMkLst>
            <pc:docMk/>
            <pc:sldMk cId="1387641848" sldId="257"/>
            <ac:spMk id="4" creationId="{21942571-73D4-89A9-48A6-A0074D4FDA17}"/>
          </ac:spMkLst>
        </pc:spChg>
        <pc:spChg chg="mod">
          <ac:chgData name="Snížková Lenka" userId="cdf77495-d9c3-4860-8a0a-a90f19c1e401" providerId="ADAL" clId="{37CAC74E-743B-4531-B8E7-3C0976545467}" dt="2024-01-23T13:10:21.776" v="2" actId="1076"/>
          <ac:spMkLst>
            <pc:docMk/>
            <pc:sldMk cId="1387641848" sldId="257"/>
            <ac:spMk id="10" creationId="{3B8A3EB4-BF45-D16A-D4B3-BC775C391865}"/>
          </ac:spMkLst>
        </pc:spChg>
        <pc:picChg chg="del">
          <ac:chgData name="Snížková Lenka" userId="cdf77495-d9c3-4860-8a0a-a90f19c1e401" providerId="ADAL" clId="{37CAC74E-743B-4531-B8E7-3C0976545467}" dt="2024-01-23T13:10:13.508" v="0" actId="478"/>
          <ac:picMkLst>
            <pc:docMk/>
            <pc:sldMk cId="1387641848" sldId="257"/>
            <ac:picMk id="8" creationId="{83013373-D8A6-10F3-0ECC-2A9DB3E6C4F9}"/>
          </ac:picMkLst>
        </pc:picChg>
        <pc:picChg chg="mod">
          <ac:chgData name="Snížková Lenka" userId="cdf77495-d9c3-4860-8a0a-a90f19c1e401" providerId="ADAL" clId="{37CAC74E-743B-4531-B8E7-3C0976545467}" dt="2024-01-23T13:10:24.373" v="3" actId="1076"/>
          <ac:picMkLst>
            <pc:docMk/>
            <pc:sldMk cId="1387641848" sldId="257"/>
            <ac:picMk id="11" creationId="{5CC0DA48-3509-7101-07F3-19363957BDD7}"/>
          </ac:picMkLst>
        </pc:picChg>
      </pc:sldChg>
      <pc:sldChg chg="delSp modSp mod">
        <pc:chgData name="Snížková Lenka" userId="cdf77495-d9c3-4860-8a0a-a90f19c1e401" providerId="ADAL" clId="{37CAC74E-743B-4531-B8E7-3C0976545467}" dt="2024-01-23T13:12:41.427" v="17" actId="1076"/>
        <pc:sldMkLst>
          <pc:docMk/>
          <pc:sldMk cId="4077530289" sldId="267"/>
        </pc:sldMkLst>
        <pc:spChg chg="del">
          <ac:chgData name="Snížková Lenka" userId="cdf77495-d9c3-4860-8a0a-a90f19c1e401" providerId="ADAL" clId="{37CAC74E-743B-4531-B8E7-3C0976545467}" dt="2024-01-23T13:10:46.917" v="5" actId="478"/>
          <ac:spMkLst>
            <pc:docMk/>
            <pc:sldMk cId="4077530289" sldId="267"/>
            <ac:spMk id="13" creationId="{3DACE035-D328-F76C-DF8F-C6FA4FD4B71E}"/>
          </ac:spMkLst>
        </pc:spChg>
        <pc:spChg chg="del mod">
          <ac:chgData name="Snížková Lenka" userId="cdf77495-d9c3-4860-8a0a-a90f19c1e401" providerId="ADAL" clId="{37CAC74E-743B-4531-B8E7-3C0976545467}" dt="2024-01-23T13:10:57.961" v="8" actId="478"/>
          <ac:spMkLst>
            <pc:docMk/>
            <pc:sldMk cId="4077530289" sldId="267"/>
            <ac:spMk id="14" creationId="{10CC3A11-0AB1-07D9-DE4C-194382091E41}"/>
          </ac:spMkLst>
        </pc:spChg>
        <pc:spChg chg="mod">
          <ac:chgData name="Snížková Lenka" userId="cdf77495-d9c3-4860-8a0a-a90f19c1e401" providerId="ADAL" clId="{37CAC74E-743B-4531-B8E7-3C0976545467}" dt="2024-01-23T13:12:24.154" v="12" actId="1076"/>
          <ac:spMkLst>
            <pc:docMk/>
            <pc:sldMk cId="4077530289" sldId="267"/>
            <ac:spMk id="19" creationId="{799E504C-312D-EE07-04FF-813375BEDCBA}"/>
          </ac:spMkLst>
        </pc:spChg>
        <pc:spChg chg="del">
          <ac:chgData name="Snížková Lenka" userId="cdf77495-d9c3-4860-8a0a-a90f19c1e401" providerId="ADAL" clId="{37CAC74E-743B-4531-B8E7-3C0976545467}" dt="2024-01-23T13:11:31.218" v="10" actId="478"/>
          <ac:spMkLst>
            <pc:docMk/>
            <pc:sldMk cId="4077530289" sldId="267"/>
            <ac:spMk id="20" creationId="{18CC5D8C-3C69-2221-9C7A-3DDE521976B7}"/>
          </ac:spMkLst>
        </pc:spChg>
        <pc:spChg chg="mod">
          <ac:chgData name="Snížková Lenka" userId="cdf77495-d9c3-4860-8a0a-a90f19c1e401" providerId="ADAL" clId="{37CAC74E-743B-4531-B8E7-3C0976545467}" dt="2024-01-23T13:12:39.492" v="16" actId="1076"/>
          <ac:spMkLst>
            <pc:docMk/>
            <pc:sldMk cId="4077530289" sldId="267"/>
            <ac:spMk id="23" creationId="{10E31D6F-F354-1BA3-4CE0-6249277DC066}"/>
          </ac:spMkLst>
        </pc:spChg>
        <pc:spChg chg="mod">
          <ac:chgData name="Snížková Lenka" userId="cdf77495-d9c3-4860-8a0a-a90f19c1e401" providerId="ADAL" clId="{37CAC74E-743B-4531-B8E7-3C0976545467}" dt="2024-01-23T13:12:32.755" v="14" actId="1076"/>
          <ac:spMkLst>
            <pc:docMk/>
            <pc:sldMk cId="4077530289" sldId="267"/>
            <ac:spMk id="26" creationId="{494B6802-25E1-6D2A-548D-00D39B044EB8}"/>
          </ac:spMkLst>
        </pc:spChg>
        <pc:picChg chg="del">
          <ac:chgData name="Snížková Lenka" userId="cdf77495-d9c3-4860-8a0a-a90f19c1e401" providerId="ADAL" clId="{37CAC74E-743B-4531-B8E7-3C0976545467}" dt="2024-01-23T13:10:43.290" v="4" actId="478"/>
          <ac:picMkLst>
            <pc:docMk/>
            <pc:sldMk cId="4077530289" sldId="267"/>
            <ac:picMk id="7" creationId="{AA7DC1A4-CC01-98B1-ACDB-515B5DB928E4}"/>
          </ac:picMkLst>
        </pc:picChg>
        <pc:picChg chg="del">
          <ac:chgData name="Snížková Lenka" userId="cdf77495-d9c3-4860-8a0a-a90f19c1e401" providerId="ADAL" clId="{37CAC74E-743B-4531-B8E7-3C0976545467}" dt="2024-01-23T13:11:27.358" v="9" actId="478"/>
          <ac:picMkLst>
            <pc:docMk/>
            <pc:sldMk cId="4077530289" sldId="267"/>
            <ac:picMk id="9" creationId="{85CBCE06-7424-C632-B2DE-114B055F4ECB}"/>
          </ac:picMkLst>
        </pc:picChg>
        <pc:picChg chg="del">
          <ac:chgData name="Snížková Lenka" userId="cdf77495-d9c3-4860-8a0a-a90f19c1e401" providerId="ADAL" clId="{37CAC74E-743B-4531-B8E7-3C0976545467}" dt="2024-01-23T13:11:45.688" v="11" actId="478"/>
          <ac:picMkLst>
            <pc:docMk/>
            <pc:sldMk cId="4077530289" sldId="267"/>
            <ac:picMk id="10" creationId="{7BE27590-01C9-272F-0A4C-057B4F79662E}"/>
          </ac:picMkLst>
        </pc:picChg>
        <pc:picChg chg="del">
          <ac:chgData name="Snížková Lenka" userId="cdf77495-d9c3-4860-8a0a-a90f19c1e401" providerId="ADAL" clId="{37CAC74E-743B-4531-B8E7-3C0976545467}" dt="2024-01-23T13:10:53.982" v="6" actId="478"/>
          <ac:picMkLst>
            <pc:docMk/>
            <pc:sldMk cId="4077530289" sldId="267"/>
            <ac:picMk id="16" creationId="{2C3A8D53-CA5E-CB84-7F0C-EFF7FF44EA4F}"/>
          </ac:picMkLst>
        </pc:picChg>
        <pc:picChg chg="mod">
          <ac:chgData name="Snížková Lenka" userId="cdf77495-d9c3-4860-8a0a-a90f19c1e401" providerId="ADAL" clId="{37CAC74E-743B-4531-B8E7-3C0976545467}" dt="2024-01-23T13:12:28.029" v="13" actId="1076"/>
          <ac:picMkLst>
            <pc:docMk/>
            <pc:sldMk cId="4077530289" sldId="267"/>
            <ac:picMk id="18" creationId="{ED8482AE-B7B3-E8E4-211F-E972FAE1DE91}"/>
          </ac:picMkLst>
        </pc:picChg>
        <pc:picChg chg="mod">
          <ac:chgData name="Snížková Lenka" userId="cdf77495-d9c3-4860-8a0a-a90f19c1e401" providerId="ADAL" clId="{37CAC74E-743B-4531-B8E7-3C0976545467}" dt="2024-01-23T13:12:41.427" v="17" actId="1076"/>
          <ac:picMkLst>
            <pc:docMk/>
            <pc:sldMk cId="4077530289" sldId="267"/>
            <ac:picMk id="22" creationId="{388287EF-3109-EBFA-9D3C-3871C8F81883}"/>
          </ac:picMkLst>
        </pc:picChg>
        <pc:picChg chg="mod">
          <ac:chgData name="Snížková Lenka" userId="cdf77495-d9c3-4860-8a0a-a90f19c1e401" providerId="ADAL" clId="{37CAC74E-743B-4531-B8E7-3C0976545467}" dt="2024-01-23T13:12:36.177" v="15" actId="1076"/>
          <ac:picMkLst>
            <pc:docMk/>
            <pc:sldMk cId="4077530289" sldId="267"/>
            <ac:picMk id="25" creationId="{B4059FE1-4BA6-F5F3-74E8-266A7E9C8884}"/>
          </ac:picMkLst>
        </pc:picChg>
      </pc:sldChg>
      <pc:sldChg chg="delSp mod">
        <pc:chgData name="Snížková Lenka" userId="cdf77495-d9c3-4860-8a0a-a90f19c1e401" providerId="ADAL" clId="{37CAC74E-743B-4531-B8E7-3C0976545467}" dt="2024-01-23T13:13:06.638" v="19" actId="478"/>
        <pc:sldMkLst>
          <pc:docMk/>
          <pc:sldMk cId="2770967636" sldId="268"/>
        </pc:sldMkLst>
        <pc:spChg chg="del">
          <ac:chgData name="Snížková Lenka" userId="cdf77495-d9c3-4860-8a0a-a90f19c1e401" providerId="ADAL" clId="{37CAC74E-743B-4531-B8E7-3C0976545467}" dt="2024-01-23T13:13:06.638" v="19" actId="478"/>
          <ac:spMkLst>
            <pc:docMk/>
            <pc:sldMk cId="2770967636" sldId="268"/>
            <ac:spMk id="14" creationId="{10CC3A11-0AB1-07D9-DE4C-194382091E41}"/>
          </ac:spMkLst>
        </pc:spChg>
        <pc:picChg chg="del">
          <ac:chgData name="Snížková Lenka" userId="cdf77495-d9c3-4860-8a0a-a90f19c1e401" providerId="ADAL" clId="{37CAC74E-743B-4531-B8E7-3C0976545467}" dt="2024-01-23T13:13:03.054" v="18" actId="478"/>
          <ac:picMkLst>
            <pc:docMk/>
            <pc:sldMk cId="2770967636" sldId="268"/>
            <ac:picMk id="6" creationId="{2E682FBC-C597-85D4-7FBB-A5D2403DBF8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54542A-3799-4C48-9264-0E59F293C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3E39435-3924-4433-B5EE-00B529C65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5FAFFA8-28A7-4C5B-ABFA-CB36A8AAD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8E29113-9CE0-4829-9387-AEEDC61D6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E0CC6C1-8E34-457F-9CE6-70283CEDC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537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3DD38D-CA56-47C9-BF6D-4EA869302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1C97C57-5A5A-43F9-BAB1-8239B0959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33173D-116D-42DF-BBAC-30B054A0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A3385FB-CC13-482F-9F92-2026749F3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FDF07E0-1E51-4932-8F2C-811F79F20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950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CB7BEDDD-57F9-44F8-861E-CD3305A6B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43DFB46-2AAF-4BF7-B979-68ECA044B4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CEC5E0E-3B76-45C1-B8E8-A81646585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6760886-F35E-4F8D-A49B-90A29A41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3090061-B582-45DB-8EB6-CB64E05F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685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1A84EE-28E6-4FE9-BB02-0AF504228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E1646A4-027B-4ADA-9FFB-283B81BB5A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0621B0B-F758-4F05-A500-7BA46EFA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510449E-8154-4CEC-BC72-317E72D5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39446A44-5257-4D3A-9617-24008004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147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FC9B2-5082-431F-8EE7-ED525A741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A4CB17-A24C-4391-BABA-D636EDCFF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848DD2D-2DC9-473F-8A17-F3705436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FBD5D8F-DB29-4E9E-8A3D-4C61A8395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8E83014-1E0A-4403-8DA4-31211DC47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0143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C3ECE3-8D91-47D7-88C5-DE2E3FB9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3147ECB-FA05-4D1D-AFE9-FB40F725EF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F95A01A-CB69-449C-889B-1E79528BB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E558624-43DB-4167-9CB2-5451E9C64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8DCF636-8673-4268-B8CF-5C2197F44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883DE58-3350-474D-80D9-20008C39A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5643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1BA9BC-7D54-4336-8A34-AC6D409E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C22FE45-3310-4EF2-A68F-48EBEE7F4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9A2CDD8E-EDD8-41DE-B606-CFD0079DD9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F4F7D83-0860-4A15-97A1-B586C77DE3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6A314122-D60C-4CA2-A69A-FAEBB60C1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8F5FDC8C-5F71-49B7-B298-73566FCC1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0504E808-1539-4FD9-8151-3F45137CE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DE0C23EA-AA9E-474F-9F55-325005ED5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8237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716444-2F18-498B-9B21-EF8739018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D88C156-ECC1-4E07-98AD-FACEB863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34C1390E-6C7D-4961-92DB-4D5454D9C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8753629-4B1A-4BDB-B32A-4C03D9D0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86393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6D02C94A-49B0-4325-ACFD-EC5ECC921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A4F6D1B3-7A60-45D3-8323-02B8A8A50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9E17129E-7F6F-4E55-97A0-9989BC90F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57464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DEDBEE-DD95-4B03-8CA2-13F05910B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5E8D5CC-54DE-4E98-9194-B3A8A4976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2A0C2D-9202-455D-9CB9-E0495D1DA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31EE691-03D5-40BC-8B46-B0EFC1F6A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C560D13-CFF5-43F9-8E58-F7D6E522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C7D622C3-947B-4691-A815-E2B79829E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3477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614CF-6473-41B4-A00A-D7A81803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D80BACED-0B97-4CF2-AF57-5B3F3E005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91E14D4-E9AF-458C-8DE4-B2AC9F03E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00C3434-BB13-49B0-B5B9-5A9178EDE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18AB4F3-4758-4FD9-AC2F-6B3439B69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D911F64-53F6-461C-A2C4-1457418E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1539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2BEF36A8-126D-48F1-9267-D236D33A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C65D39-A851-4510-99DD-78AFD46E3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61B913C-62C1-4AC0-A5BB-BE1E080B4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7E11F-366E-4280-8C36-5F9B694AE276}" type="datetimeFigureOut">
              <a:rPr lang="sk-SK" smtClean="0"/>
              <a:t>23. 1. 2024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23C6F99-A283-4466-BB79-0E476B84C9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33BEC73-B7DA-421E-9B69-D64D71050D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A3B08-5ACE-4358-9069-FDB3F893658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0390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DE33C356-8F21-4D6E-A182-E38528ECD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7" y="309095"/>
            <a:ext cx="2315461" cy="548156"/>
          </a:xfrm>
          <a:prstGeom prst="rect">
            <a:avLst/>
          </a:prstGeom>
        </p:spPr>
      </p:pic>
      <p:sp>
        <p:nvSpPr>
          <p:cNvPr id="10" name="BlokTextu 9">
            <a:extLst>
              <a:ext uri="{FF2B5EF4-FFF2-40B4-BE49-F238E27FC236}">
                <a16:creationId xmlns:a16="http://schemas.microsoft.com/office/drawing/2014/main" id="{3B8A3EB4-BF45-D16A-D4B3-BC775C391865}"/>
              </a:ext>
            </a:extLst>
          </p:cNvPr>
          <p:cNvSpPr txBox="1"/>
          <p:nvPr/>
        </p:nvSpPr>
        <p:spPr>
          <a:xfrm>
            <a:off x="533167" y="1193992"/>
            <a:ext cx="587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Otváracie hodiny – exteriérové nálepky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5CC0DA48-3509-7101-07F3-19363957B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74" y="1785878"/>
            <a:ext cx="2124446" cy="301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41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DE33C356-8F21-4D6E-A182-E38528ECD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7" y="309095"/>
            <a:ext cx="2315461" cy="548156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A870B5B5-A04F-2F02-23E5-416B65F7FE7E}"/>
              </a:ext>
            </a:extLst>
          </p:cNvPr>
          <p:cNvSpPr txBox="1"/>
          <p:nvPr/>
        </p:nvSpPr>
        <p:spPr>
          <a:xfrm>
            <a:off x="453817" y="1261133"/>
            <a:ext cx="247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Iný typ </a:t>
            </a:r>
            <a:r>
              <a:rPr lang="sk-SK" b="1" dirty="0" err="1"/>
              <a:t>ext</a:t>
            </a:r>
            <a:r>
              <a:rPr lang="sk-SK" b="1" dirty="0"/>
              <a:t>. tabúl</a:t>
            </a:r>
          </a:p>
        </p:txBody>
      </p:sp>
      <p:pic>
        <p:nvPicPr>
          <p:cNvPr id="18" name="Obrázok 17">
            <a:extLst>
              <a:ext uri="{FF2B5EF4-FFF2-40B4-BE49-F238E27FC236}">
                <a16:creationId xmlns:a16="http://schemas.microsoft.com/office/drawing/2014/main" id="{ED8482AE-B7B3-E8E4-211F-E972FAE1D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67" y="2466963"/>
            <a:ext cx="3332319" cy="2363309"/>
          </a:xfrm>
          <a:prstGeom prst="rect">
            <a:avLst/>
          </a:prstGeom>
        </p:spPr>
      </p:pic>
      <p:sp>
        <p:nvSpPr>
          <p:cNvPr id="19" name="BlokTextu 18">
            <a:extLst>
              <a:ext uri="{FF2B5EF4-FFF2-40B4-BE49-F238E27FC236}">
                <a16:creationId xmlns:a16="http://schemas.microsoft.com/office/drawing/2014/main" id="{799E504C-312D-EE07-04FF-813375BEDCBA}"/>
              </a:ext>
            </a:extLst>
          </p:cNvPr>
          <p:cNvSpPr txBox="1"/>
          <p:nvPr/>
        </p:nvSpPr>
        <p:spPr>
          <a:xfrm>
            <a:off x="453817" y="1788483"/>
            <a:ext cx="247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Krematórium č. 6 </a:t>
            </a:r>
          </a:p>
        </p:txBody>
      </p:sp>
      <p:pic>
        <p:nvPicPr>
          <p:cNvPr id="22" name="Obrázok 21">
            <a:extLst>
              <a:ext uri="{FF2B5EF4-FFF2-40B4-BE49-F238E27FC236}">
                <a16:creationId xmlns:a16="http://schemas.microsoft.com/office/drawing/2014/main" id="{388287EF-3109-EBFA-9D3C-3871C8F81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6243" y="2369075"/>
            <a:ext cx="2195767" cy="2119850"/>
          </a:xfrm>
          <a:prstGeom prst="rect">
            <a:avLst/>
          </a:prstGeom>
        </p:spPr>
      </p:pic>
      <p:sp>
        <p:nvSpPr>
          <p:cNvPr id="23" name="BlokTextu 22">
            <a:extLst>
              <a:ext uri="{FF2B5EF4-FFF2-40B4-BE49-F238E27FC236}">
                <a16:creationId xmlns:a16="http://schemas.microsoft.com/office/drawing/2014/main" id="{10E31D6F-F354-1BA3-4CE0-6249277DC066}"/>
              </a:ext>
            </a:extLst>
          </p:cNvPr>
          <p:cNvSpPr txBox="1"/>
          <p:nvPr/>
        </p:nvSpPr>
        <p:spPr>
          <a:xfrm>
            <a:off x="7567048" y="1788483"/>
            <a:ext cx="247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Park Svoradova č. 11</a:t>
            </a:r>
          </a:p>
        </p:txBody>
      </p:sp>
      <p:pic>
        <p:nvPicPr>
          <p:cNvPr id="25" name="Obrázok 24">
            <a:extLst>
              <a:ext uri="{FF2B5EF4-FFF2-40B4-BE49-F238E27FC236}">
                <a16:creationId xmlns:a16="http://schemas.microsoft.com/office/drawing/2014/main" id="{B4059FE1-4BA6-F5F3-74E8-266A7E9C88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5975" y="2471744"/>
            <a:ext cx="1983105" cy="1581818"/>
          </a:xfrm>
          <a:prstGeom prst="rect">
            <a:avLst/>
          </a:prstGeom>
        </p:spPr>
      </p:pic>
      <p:sp>
        <p:nvSpPr>
          <p:cNvPr id="26" name="BlokTextu 25">
            <a:extLst>
              <a:ext uri="{FF2B5EF4-FFF2-40B4-BE49-F238E27FC236}">
                <a16:creationId xmlns:a16="http://schemas.microsoft.com/office/drawing/2014/main" id="{494B6802-25E1-6D2A-548D-00D39B044EB8}"/>
              </a:ext>
            </a:extLst>
          </p:cNvPr>
          <p:cNvSpPr txBox="1"/>
          <p:nvPr/>
        </p:nvSpPr>
        <p:spPr>
          <a:xfrm>
            <a:off x="4263016" y="1788483"/>
            <a:ext cx="247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err="1"/>
              <a:t>Ivanská</a:t>
            </a:r>
            <a:r>
              <a:rPr lang="sk-SK" dirty="0"/>
              <a:t> cesta č. 12</a:t>
            </a:r>
          </a:p>
        </p:txBody>
      </p:sp>
    </p:spTree>
    <p:extLst>
      <p:ext uri="{BB962C8B-B14F-4D97-AF65-F5344CB8AC3E}">
        <p14:creationId xmlns:p14="http://schemas.microsoft.com/office/powerpoint/2010/main" val="4077530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Obrázok, na ktorom je text&#10;&#10;Automaticky generovaný popis">
            <a:extLst>
              <a:ext uri="{FF2B5EF4-FFF2-40B4-BE49-F238E27FC236}">
                <a16:creationId xmlns:a16="http://schemas.microsoft.com/office/drawing/2014/main" id="{DE33C356-8F21-4D6E-A182-E38528ECD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7" y="309095"/>
            <a:ext cx="2315461" cy="548156"/>
          </a:xfrm>
          <a:prstGeom prst="rect">
            <a:avLst/>
          </a:prstGeom>
        </p:spPr>
      </p:pic>
      <p:sp>
        <p:nvSpPr>
          <p:cNvPr id="12" name="BlokTextu 11">
            <a:extLst>
              <a:ext uri="{FF2B5EF4-FFF2-40B4-BE49-F238E27FC236}">
                <a16:creationId xmlns:a16="http://schemas.microsoft.com/office/drawing/2014/main" id="{A870B5B5-A04F-2F02-23E5-416B65F7FE7E}"/>
              </a:ext>
            </a:extLst>
          </p:cNvPr>
          <p:cNvSpPr txBox="1"/>
          <p:nvPr/>
        </p:nvSpPr>
        <p:spPr>
          <a:xfrm>
            <a:off x="453817" y="1261133"/>
            <a:ext cx="2474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Iný typ nálepiek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id="{3DACE035-D328-F76C-DF8F-C6FA4FD4B71E}"/>
              </a:ext>
            </a:extLst>
          </p:cNvPr>
          <p:cNvSpPr txBox="1"/>
          <p:nvPr/>
        </p:nvSpPr>
        <p:spPr>
          <a:xfrm>
            <a:off x="462217" y="1705874"/>
            <a:ext cx="3533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Krematórium č. 1, 2 – </a:t>
            </a:r>
            <a:r>
              <a:rPr lang="sk-SK"/>
              <a:t>doplniť malú nálepku </a:t>
            </a:r>
            <a:r>
              <a:rPr lang="sk-SK" dirty="0"/>
              <a:t>na orientačné tabule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68BCF2E2-0500-5D40-8824-E504A1E64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17" y="2443677"/>
            <a:ext cx="2810049" cy="140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6763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6A3D3D37EA6942BC60171B26430FE7" ma:contentTypeVersion="13" ma:contentTypeDescription="Umožňuje vytvoriť nový dokument." ma:contentTypeScope="" ma:versionID="9fe0766d93845b4e855496c5d17cb191">
  <xsd:schema xmlns:xsd="http://www.w3.org/2001/XMLSchema" xmlns:xs="http://www.w3.org/2001/XMLSchema" xmlns:p="http://schemas.microsoft.com/office/2006/metadata/properties" xmlns:ns2="d96300f9-8dd0-444e-abf6-9ef29663f937" xmlns:ns3="284d3cac-9eb6-4550-b8e6-967da959de46" targetNamespace="http://schemas.microsoft.com/office/2006/metadata/properties" ma:root="true" ma:fieldsID="b52e6c359107d3835dda4a77a68cdd37" ns2:_="" ns3:_="">
    <xsd:import namespace="d96300f9-8dd0-444e-abf6-9ef29663f937"/>
    <xsd:import namespace="284d3cac-9eb6-4550-b8e6-967da959de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6300f9-8dd0-444e-abf6-9ef29663f9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a" ma:readOnly="false" ma:fieldId="{5cf76f15-5ced-4ddc-b409-7134ff3c332f}" ma:taxonomyMulti="true" ma:sspId="9030838e-00da-4545-923a-0f37a5c1b6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d3cac-9eb6-4550-b8e6-967da959de4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bcf75c6-3add-41cf-a567-d3b5b13e0104}" ma:internalName="TaxCatchAll" ma:showField="CatchAllData" ma:web="284d3cac-9eb6-4550-b8e6-967da959de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4d3cac-9eb6-4550-b8e6-967da959de46" xsi:nil="true"/>
    <lcf76f155ced4ddcb4097134ff3c332f xmlns="d96300f9-8dd0-444e-abf6-9ef29663f93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431B4D-9424-4705-850A-8063A58F17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59B829-515D-4E65-84C6-655C4E7841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6300f9-8dd0-444e-abf6-9ef29663f937"/>
    <ds:schemaRef ds:uri="284d3cac-9eb6-4550-b8e6-967da959de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A54A9F-7D2E-4131-AD93-6D8CE8A996C1}">
  <ds:schemaRefs>
    <ds:schemaRef ds:uri="284d3cac-9eb6-4550-b8e6-967da959de46"/>
    <ds:schemaRef ds:uri="d96300f9-8dd0-444e-abf6-9ef29663f937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40</Words>
  <Application>Microsoft Office PowerPoint</Application>
  <PresentationFormat>Širokouhlá</PresentationFormat>
  <Paragraphs>7</Paragraphs>
  <Slides>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Motív Office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Semberova</dc:creator>
  <cp:lastModifiedBy>Snížková Lenka</cp:lastModifiedBy>
  <cp:revision>7</cp:revision>
  <dcterms:created xsi:type="dcterms:W3CDTF">2021-08-10T07:11:43Z</dcterms:created>
  <dcterms:modified xsi:type="dcterms:W3CDTF">2024-01-23T13:13:11Z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0x0101006E6A3D3D37EA6942BC60171B26430FE7</vt:lpwstr>
  </property>
  <property fmtid="{D5CDD505-2E9C-101B-9397-08002B2CF9AE}" pid="3" name="MediaServiceImageTags">
    <vt:lpwstr/>
  </property>
</Properties>
</file>