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9" r:id="rId6"/>
    <p:sldId id="267" r:id="rId7"/>
    <p:sldId id="280" r:id="rId8"/>
    <p:sldId id="282" r:id="rId9"/>
    <p:sldId id="287" r:id="rId10"/>
    <p:sldId id="284" r:id="rId11"/>
    <p:sldId id="283" r:id="rId12"/>
    <p:sldId id="290" r:id="rId13"/>
    <p:sldId id="276" r:id="rId14"/>
    <p:sldId id="277" r:id="rId15"/>
    <p:sldId id="288" r:id="rId16"/>
    <p:sldId id="266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3526"/>
    <a:srgbClr val="446650"/>
    <a:srgbClr val="E0DDD5"/>
    <a:srgbClr val="304D3F"/>
    <a:srgbClr val="A1AEA0"/>
    <a:srgbClr val="77867B"/>
    <a:srgbClr val="AA8A4C"/>
    <a:srgbClr val="A7A9AC"/>
    <a:srgbClr val="084637"/>
    <a:srgbClr val="150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tvan Martin" userId="f6054a9a-12ad-4cbb-bff8-0f6644971510" providerId="ADAL" clId="{118927B8-305E-4523-8617-BD30DFC0C793}"/>
    <pc:docChg chg="undo custSel addSld delSld modSld sldOrd modMainMaster">
      <pc:chgData name="Detvan Martin" userId="f6054a9a-12ad-4cbb-bff8-0f6644971510" providerId="ADAL" clId="{118927B8-305E-4523-8617-BD30DFC0C793}" dt="2022-04-12T16:38:42.366" v="1429" actId="14100"/>
      <pc:docMkLst>
        <pc:docMk/>
      </pc:docMkLst>
      <pc:sldChg chg="modTransition">
        <pc:chgData name="Detvan Martin" userId="f6054a9a-12ad-4cbb-bff8-0f6644971510" providerId="ADAL" clId="{118927B8-305E-4523-8617-BD30DFC0C793}" dt="2022-04-12T15:47:38.327" v="703"/>
        <pc:sldMkLst>
          <pc:docMk/>
          <pc:sldMk cId="3824385769" sldId="256"/>
        </pc:sldMkLst>
      </pc:sldChg>
      <pc:sldChg chg="modTransition">
        <pc:chgData name="Detvan Martin" userId="f6054a9a-12ad-4cbb-bff8-0f6644971510" providerId="ADAL" clId="{118927B8-305E-4523-8617-BD30DFC0C793}" dt="2022-04-12T15:47:38.327" v="703"/>
        <pc:sldMkLst>
          <pc:docMk/>
          <pc:sldMk cId="1387641848" sldId="257"/>
        </pc:sldMkLst>
      </pc:sldChg>
      <pc:sldChg chg="modTransition">
        <pc:chgData name="Detvan Martin" userId="f6054a9a-12ad-4cbb-bff8-0f6644971510" providerId="ADAL" clId="{118927B8-305E-4523-8617-BD30DFC0C793}" dt="2022-04-12T15:47:38.327" v="703"/>
        <pc:sldMkLst>
          <pc:docMk/>
          <pc:sldMk cId="3880361009" sldId="258"/>
        </pc:sldMkLst>
      </pc:sldChg>
      <pc:sldChg chg="modTransition">
        <pc:chgData name="Detvan Martin" userId="f6054a9a-12ad-4cbb-bff8-0f6644971510" providerId="ADAL" clId="{118927B8-305E-4523-8617-BD30DFC0C793}" dt="2022-04-12T15:47:38.327" v="703"/>
        <pc:sldMkLst>
          <pc:docMk/>
          <pc:sldMk cId="873158234" sldId="260"/>
        </pc:sldMkLst>
      </pc:sldChg>
      <pc:sldChg chg="addSp modSp mod modTransition">
        <pc:chgData name="Detvan Martin" userId="f6054a9a-12ad-4cbb-bff8-0f6644971510" providerId="ADAL" clId="{118927B8-305E-4523-8617-BD30DFC0C793}" dt="2022-04-12T16:38:42.366" v="1429" actId="14100"/>
        <pc:sldMkLst>
          <pc:docMk/>
          <pc:sldMk cId="1290808136" sldId="266"/>
        </pc:sldMkLst>
        <pc:spChg chg="add mod">
          <ac:chgData name="Detvan Martin" userId="f6054a9a-12ad-4cbb-bff8-0f6644971510" providerId="ADAL" clId="{118927B8-305E-4523-8617-BD30DFC0C793}" dt="2022-04-12T16:38:42.366" v="1429" actId="14100"/>
          <ac:spMkLst>
            <pc:docMk/>
            <pc:sldMk cId="1290808136" sldId="266"/>
            <ac:spMk id="5" creationId="{44D97435-2223-44EB-9A36-BAB0D6BAFCAA}"/>
          </ac:spMkLst>
        </pc:spChg>
      </pc:sldChg>
      <pc:sldChg chg="addSp delSp modSp mod modTransition">
        <pc:chgData name="Detvan Martin" userId="f6054a9a-12ad-4cbb-bff8-0f6644971510" providerId="ADAL" clId="{118927B8-305E-4523-8617-BD30DFC0C793}" dt="2022-04-12T15:59:35.130" v="1000" actId="21"/>
        <pc:sldMkLst>
          <pc:docMk/>
          <pc:sldMk cId="2635078846" sldId="267"/>
        </pc:sldMkLst>
        <pc:spChg chg="add del mod">
          <ac:chgData name="Detvan Martin" userId="f6054a9a-12ad-4cbb-bff8-0f6644971510" providerId="ADAL" clId="{118927B8-305E-4523-8617-BD30DFC0C793}" dt="2022-04-12T15:59:35.130" v="1000" actId="21"/>
          <ac:spMkLst>
            <pc:docMk/>
            <pc:sldMk cId="2635078846" sldId="267"/>
            <ac:spMk id="5" creationId="{270D092E-52AE-4E32-9456-7A9BF458BCD0}"/>
          </ac:spMkLst>
        </pc:spChg>
      </pc:sldChg>
      <pc:sldChg chg="del">
        <pc:chgData name="Detvan Martin" userId="f6054a9a-12ad-4cbb-bff8-0f6644971510" providerId="ADAL" clId="{118927B8-305E-4523-8617-BD30DFC0C793}" dt="2022-04-12T14:59:06.698" v="165" actId="47"/>
        <pc:sldMkLst>
          <pc:docMk/>
          <pc:sldMk cId="806662561" sldId="270"/>
        </pc:sldMkLst>
      </pc:sldChg>
      <pc:sldChg chg="del">
        <pc:chgData name="Detvan Martin" userId="f6054a9a-12ad-4cbb-bff8-0f6644971510" providerId="ADAL" clId="{118927B8-305E-4523-8617-BD30DFC0C793}" dt="2022-04-12T15:09:38.559" v="246" actId="2696"/>
        <pc:sldMkLst>
          <pc:docMk/>
          <pc:sldMk cId="3770362457" sldId="271"/>
        </pc:sldMkLst>
      </pc:sldChg>
      <pc:sldChg chg="del">
        <pc:chgData name="Detvan Martin" userId="f6054a9a-12ad-4cbb-bff8-0f6644971510" providerId="ADAL" clId="{118927B8-305E-4523-8617-BD30DFC0C793}" dt="2022-04-12T15:09:41.606" v="247" actId="2696"/>
        <pc:sldMkLst>
          <pc:docMk/>
          <pc:sldMk cId="3415462568" sldId="272"/>
        </pc:sldMkLst>
      </pc:sldChg>
      <pc:sldChg chg="del">
        <pc:chgData name="Detvan Martin" userId="f6054a9a-12ad-4cbb-bff8-0f6644971510" providerId="ADAL" clId="{118927B8-305E-4523-8617-BD30DFC0C793}" dt="2022-04-12T15:19:07.449" v="474" actId="47"/>
        <pc:sldMkLst>
          <pc:docMk/>
          <pc:sldMk cId="3002786183" sldId="274"/>
        </pc:sldMkLst>
      </pc:sldChg>
      <pc:sldChg chg="del">
        <pc:chgData name="Detvan Martin" userId="f6054a9a-12ad-4cbb-bff8-0f6644971510" providerId="ADAL" clId="{118927B8-305E-4523-8617-BD30DFC0C793}" dt="2022-04-12T15:19:08.348" v="475" actId="47"/>
        <pc:sldMkLst>
          <pc:docMk/>
          <pc:sldMk cId="1284927475" sldId="275"/>
        </pc:sldMkLst>
      </pc:sldChg>
      <pc:sldChg chg="modTransition">
        <pc:chgData name="Detvan Martin" userId="f6054a9a-12ad-4cbb-bff8-0f6644971510" providerId="ADAL" clId="{118927B8-305E-4523-8617-BD30DFC0C793}" dt="2022-04-12T15:47:38.327" v="703"/>
        <pc:sldMkLst>
          <pc:docMk/>
          <pc:sldMk cId="3032053223" sldId="276"/>
        </pc:sldMkLst>
      </pc:sldChg>
      <pc:sldChg chg="modSp mod modTransition">
        <pc:chgData name="Detvan Martin" userId="f6054a9a-12ad-4cbb-bff8-0f6644971510" providerId="ADAL" clId="{118927B8-305E-4523-8617-BD30DFC0C793}" dt="2022-04-12T15:54:27.293" v="949" actId="20577"/>
        <pc:sldMkLst>
          <pc:docMk/>
          <pc:sldMk cId="1395939355" sldId="277"/>
        </pc:sldMkLst>
        <pc:spChg chg="mod">
          <ac:chgData name="Detvan Martin" userId="f6054a9a-12ad-4cbb-bff8-0f6644971510" providerId="ADAL" clId="{118927B8-305E-4523-8617-BD30DFC0C793}" dt="2022-04-12T15:54:27.293" v="949" actId="20577"/>
          <ac:spMkLst>
            <pc:docMk/>
            <pc:sldMk cId="1395939355" sldId="277"/>
            <ac:spMk id="8" creationId="{E36221FD-C9B7-4C1A-9B4D-5881D61C1019}"/>
          </ac:spMkLst>
        </pc:spChg>
      </pc:sldChg>
      <pc:sldChg chg="del">
        <pc:chgData name="Detvan Martin" userId="f6054a9a-12ad-4cbb-bff8-0f6644971510" providerId="ADAL" clId="{118927B8-305E-4523-8617-BD30DFC0C793}" dt="2022-04-12T14:59:00.472" v="163" actId="47"/>
        <pc:sldMkLst>
          <pc:docMk/>
          <pc:sldMk cId="3911742743" sldId="278"/>
        </pc:sldMkLst>
      </pc:sldChg>
      <pc:sldChg chg="del">
        <pc:chgData name="Detvan Martin" userId="f6054a9a-12ad-4cbb-bff8-0f6644971510" providerId="ADAL" clId="{118927B8-305E-4523-8617-BD30DFC0C793}" dt="2022-04-12T14:41:09.518" v="158" actId="2696"/>
        <pc:sldMkLst>
          <pc:docMk/>
          <pc:sldMk cId="3660721944" sldId="279"/>
        </pc:sldMkLst>
      </pc:sldChg>
      <pc:sldChg chg="modTransition">
        <pc:chgData name="Detvan Martin" userId="f6054a9a-12ad-4cbb-bff8-0f6644971510" providerId="ADAL" clId="{118927B8-305E-4523-8617-BD30DFC0C793}" dt="2022-04-12T15:47:38.327" v="703"/>
        <pc:sldMkLst>
          <pc:docMk/>
          <pc:sldMk cId="2949571250" sldId="280"/>
        </pc:sldMkLst>
      </pc:sldChg>
      <pc:sldChg chg="addSp delSp modSp del mod">
        <pc:chgData name="Detvan Martin" userId="f6054a9a-12ad-4cbb-bff8-0f6644971510" providerId="ADAL" clId="{118927B8-305E-4523-8617-BD30DFC0C793}" dt="2022-04-12T15:19:37.748" v="477" actId="47"/>
        <pc:sldMkLst>
          <pc:docMk/>
          <pc:sldMk cId="677577120" sldId="281"/>
        </pc:sldMkLst>
        <pc:spChg chg="mod">
          <ac:chgData name="Detvan Martin" userId="f6054a9a-12ad-4cbb-bff8-0f6644971510" providerId="ADAL" clId="{118927B8-305E-4523-8617-BD30DFC0C793}" dt="2022-04-12T14:59:16.277" v="167" actId="6549"/>
          <ac:spMkLst>
            <pc:docMk/>
            <pc:sldMk cId="677577120" sldId="281"/>
            <ac:spMk id="4" creationId="{F6E42788-6958-4304-BA11-EFB1074C633D}"/>
          </ac:spMkLst>
        </pc:spChg>
        <pc:spChg chg="add del mod">
          <ac:chgData name="Detvan Martin" userId="f6054a9a-12ad-4cbb-bff8-0f6644971510" providerId="ADAL" clId="{118927B8-305E-4523-8617-BD30DFC0C793}" dt="2022-04-12T15:15:34.805" v="457" actId="478"/>
          <ac:spMkLst>
            <pc:docMk/>
            <pc:sldMk cId="677577120" sldId="281"/>
            <ac:spMk id="9" creationId="{37728273-80F8-441F-8EC2-ADA5AC2DEDEE}"/>
          </ac:spMkLst>
        </pc:spChg>
        <pc:spChg chg="add del mod">
          <ac:chgData name="Detvan Martin" userId="f6054a9a-12ad-4cbb-bff8-0f6644971510" providerId="ADAL" clId="{118927B8-305E-4523-8617-BD30DFC0C793}" dt="2022-04-12T15:15:34.283" v="456" actId="478"/>
          <ac:spMkLst>
            <pc:docMk/>
            <pc:sldMk cId="677577120" sldId="281"/>
            <ac:spMk id="10" creationId="{4A69153B-2DCF-4EA1-BB3F-B41A08B9A9E3}"/>
          </ac:spMkLst>
        </pc:spChg>
        <pc:spChg chg="add del mod">
          <ac:chgData name="Detvan Martin" userId="f6054a9a-12ad-4cbb-bff8-0f6644971510" providerId="ADAL" clId="{118927B8-305E-4523-8617-BD30DFC0C793}" dt="2022-04-12T15:15:33.741" v="455" actId="478"/>
          <ac:spMkLst>
            <pc:docMk/>
            <pc:sldMk cId="677577120" sldId="281"/>
            <ac:spMk id="11" creationId="{F582FF44-97CA-4ACF-9285-10A7FB81DCC9}"/>
          </ac:spMkLst>
        </pc:spChg>
        <pc:spChg chg="add del mod">
          <ac:chgData name="Detvan Martin" userId="f6054a9a-12ad-4cbb-bff8-0f6644971510" providerId="ADAL" clId="{118927B8-305E-4523-8617-BD30DFC0C793}" dt="2022-04-12T15:15:32.447" v="453" actId="478"/>
          <ac:spMkLst>
            <pc:docMk/>
            <pc:sldMk cId="677577120" sldId="281"/>
            <ac:spMk id="14" creationId="{61EB4C04-915D-4200-9E2A-D153A73B93E1}"/>
          </ac:spMkLst>
        </pc:spChg>
        <pc:spChg chg="add del mod">
          <ac:chgData name="Detvan Martin" userId="f6054a9a-12ad-4cbb-bff8-0f6644971510" providerId="ADAL" clId="{118927B8-305E-4523-8617-BD30DFC0C793}" dt="2022-04-12T15:15:32.954" v="454" actId="478"/>
          <ac:spMkLst>
            <pc:docMk/>
            <pc:sldMk cId="677577120" sldId="281"/>
            <ac:spMk id="15" creationId="{648CC47E-56D3-46E8-B6A2-D6A5621A7D7C}"/>
          </ac:spMkLst>
        </pc:spChg>
        <pc:picChg chg="add del mod modCrop">
          <ac:chgData name="Detvan Martin" userId="f6054a9a-12ad-4cbb-bff8-0f6644971510" providerId="ADAL" clId="{118927B8-305E-4523-8617-BD30DFC0C793}" dt="2022-04-12T15:15:30.356" v="451" actId="478"/>
          <ac:picMkLst>
            <pc:docMk/>
            <pc:sldMk cId="677577120" sldId="281"/>
            <ac:picMk id="8" creationId="{3305CF64-9B91-43C2-B6AF-8AB44932FDCE}"/>
          </ac:picMkLst>
        </pc:picChg>
        <pc:picChg chg="add del mod modCrop">
          <ac:chgData name="Detvan Martin" userId="f6054a9a-12ad-4cbb-bff8-0f6644971510" providerId="ADAL" clId="{118927B8-305E-4523-8617-BD30DFC0C793}" dt="2022-04-12T15:15:31.716" v="452" actId="478"/>
          <ac:picMkLst>
            <pc:docMk/>
            <pc:sldMk cId="677577120" sldId="281"/>
            <ac:picMk id="13" creationId="{34D4F647-C35A-4DDE-8D4B-B32BA8B565DA}"/>
          </ac:picMkLst>
        </pc:picChg>
      </pc:sldChg>
      <pc:sldChg chg="addSp delSp modSp mod modTransition modAnim">
        <pc:chgData name="Detvan Martin" userId="f6054a9a-12ad-4cbb-bff8-0f6644971510" providerId="ADAL" clId="{118927B8-305E-4523-8617-BD30DFC0C793}" dt="2022-04-12T15:47:38.327" v="703"/>
        <pc:sldMkLst>
          <pc:docMk/>
          <pc:sldMk cId="2483018074" sldId="282"/>
        </pc:sldMkLst>
        <pc:spChg chg="mod">
          <ac:chgData name="Detvan Martin" userId="f6054a9a-12ad-4cbb-bff8-0f6644971510" providerId="ADAL" clId="{118927B8-305E-4523-8617-BD30DFC0C793}" dt="2022-04-12T14:12:25.555" v="24" actId="6549"/>
          <ac:spMkLst>
            <pc:docMk/>
            <pc:sldMk cId="2483018074" sldId="282"/>
            <ac:spMk id="4" creationId="{F6E42788-6958-4304-BA11-EFB1074C633D}"/>
          </ac:spMkLst>
        </pc:spChg>
        <pc:picChg chg="del">
          <ac:chgData name="Detvan Martin" userId="f6054a9a-12ad-4cbb-bff8-0f6644971510" providerId="ADAL" clId="{118927B8-305E-4523-8617-BD30DFC0C793}" dt="2022-04-12T14:07:14.457" v="0" actId="478"/>
          <ac:picMkLst>
            <pc:docMk/>
            <pc:sldMk cId="2483018074" sldId="282"/>
            <ac:picMk id="9" creationId="{DB4F1FF1-99C8-4447-8345-60AC440AA3C1}"/>
          </ac:picMkLst>
        </pc:picChg>
        <pc:picChg chg="mod ord">
          <ac:chgData name="Detvan Martin" userId="f6054a9a-12ad-4cbb-bff8-0f6644971510" providerId="ADAL" clId="{118927B8-305E-4523-8617-BD30DFC0C793}" dt="2022-04-12T14:39:08.504" v="110" actId="1076"/>
          <ac:picMkLst>
            <pc:docMk/>
            <pc:sldMk cId="2483018074" sldId="282"/>
            <ac:picMk id="10" creationId="{3B193451-EA00-41C1-9BE5-6A701B679D7E}"/>
          </ac:picMkLst>
        </pc:picChg>
        <pc:picChg chg="add mod ord">
          <ac:chgData name="Detvan Martin" userId="f6054a9a-12ad-4cbb-bff8-0f6644971510" providerId="ADAL" clId="{118927B8-305E-4523-8617-BD30DFC0C793}" dt="2022-04-12T14:38:56.352" v="107" actId="1076"/>
          <ac:picMkLst>
            <pc:docMk/>
            <pc:sldMk cId="2483018074" sldId="282"/>
            <ac:picMk id="11" creationId="{D02463C8-D11A-47B6-BF7C-EF1F2FA1C762}"/>
          </ac:picMkLst>
        </pc:picChg>
        <pc:picChg chg="add mod ord">
          <ac:chgData name="Detvan Martin" userId="f6054a9a-12ad-4cbb-bff8-0f6644971510" providerId="ADAL" clId="{118927B8-305E-4523-8617-BD30DFC0C793}" dt="2022-04-12T14:36:39.222" v="77" actId="167"/>
          <ac:picMkLst>
            <pc:docMk/>
            <pc:sldMk cId="2483018074" sldId="282"/>
            <ac:picMk id="13" creationId="{D78941F2-725E-4863-9208-9DB804A76A30}"/>
          </ac:picMkLst>
        </pc:picChg>
      </pc:sldChg>
      <pc:sldChg chg="modSp add mod modTransition">
        <pc:chgData name="Detvan Martin" userId="f6054a9a-12ad-4cbb-bff8-0f6644971510" providerId="ADAL" clId="{118927B8-305E-4523-8617-BD30DFC0C793}" dt="2022-04-12T15:47:38.327" v="703"/>
        <pc:sldMkLst>
          <pc:docMk/>
          <pc:sldMk cId="325688547" sldId="283"/>
        </pc:sldMkLst>
        <pc:spChg chg="mod">
          <ac:chgData name="Detvan Martin" userId="f6054a9a-12ad-4cbb-bff8-0f6644971510" providerId="ADAL" clId="{118927B8-305E-4523-8617-BD30DFC0C793}" dt="2022-04-12T15:44:32.541" v="685" actId="20577"/>
          <ac:spMkLst>
            <pc:docMk/>
            <pc:sldMk cId="325688547" sldId="283"/>
            <ac:spMk id="4" creationId="{F6E42788-6958-4304-BA11-EFB1074C633D}"/>
          </ac:spMkLst>
        </pc:spChg>
      </pc:sldChg>
      <pc:sldChg chg="modSp add mod modTransition">
        <pc:chgData name="Detvan Martin" userId="f6054a9a-12ad-4cbb-bff8-0f6644971510" providerId="ADAL" clId="{118927B8-305E-4523-8617-BD30DFC0C793}" dt="2022-04-12T15:47:38.327" v="703"/>
        <pc:sldMkLst>
          <pc:docMk/>
          <pc:sldMk cId="1974889437" sldId="284"/>
        </pc:sldMkLst>
        <pc:spChg chg="mod">
          <ac:chgData name="Detvan Martin" userId="f6054a9a-12ad-4cbb-bff8-0f6644971510" providerId="ADAL" clId="{118927B8-305E-4523-8617-BD30DFC0C793}" dt="2022-04-12T15:17:20.259" v="472" actId="1076"/>
          <ac:spMkLst>
            <pc:docMk/>
            <pc:sldMk cId="1974889437" sldId="284"/>
            <ac:spMk id="4" creationId="{F6E42788-6958-4304-BA11-EFB1074C633D}"/>
          </ac:spMkLst>
        </pc:spChg>
        <pc:spChg chg="mod">
          <ac:chgData name="Detvan Martin" userId="f6054a9a-12ad-4cbb-bff8-0f6644971510" providerId="ADAL" clId="{118927B8-305E-4523-8617-BD30DFC0C793}" dt="2022-04-12T15:16:34.885" v="466" actId="14100"/>
          <ac:spMkLst>
            <pc:docMk/>
            <pc:sldMk cId="1974889437" sldId="284"/>
            <ac:spMk id="9" creationId="{37728273-80F8-441F-8EC2-ADA5AC2DEDEE}"/>
          </ac:spMkLst>
        </pc:spChg>
        <pc:spChg chg="mod">
          <ac:chgData name="Detvan Martin" userId="f6054a9a-12ad-4cbb-bff8-0f6644971510" providerId="ADAL" clId="{118927B8-305E-4523-8617-BD30DFC0C793}" dt="2022-04-12T15:16:26.510" v="463" actId="1076"/>
          <ac:spMkLst>
            <pc:docMk/>
            <pc:sldMk cId="1974889437" sldId="284"/>
            <ac:spMk id="10" creationId="{4A69153B-2DCF-4EA1-BB3F-B41A08B9A9E3}"/>
          </ac:spMkLst>
        </pc:spChg>
        <pc:spChg chg="mod">
          <ac:chgData name="Detvan Martin" userId="f6054a9a-12ad-4cbb-bff8-0f6644971510" providerId="ADAL" clId="{118927B8-305E-4523-8617-BD30DFC0C793}" dt="2022-04-12T15:16:29.006" v="464" actId="1076"/>
          <ac:spMkLst>
            <pc:docMk/>
            <pc:sldMk cId="1974889437" sldId="284"/>
            <ac:spMk id="11" creationId="{F582FF44-97CA-4ACF-9285-10A7FB81DCC9}"/>
          </ac:spMkLst>
        </pc:spChg>
        <pc:spChg chg="mod">
          <ac:chgData name="Detvan Martin" userId="f6054a9a-12ad-4cbb-bff8-0f6644971510" providerId="ADAL" clId="{118927B8-305E-4523-8617-BD30DFC0C793}" dt="2022-04-12T15:16:46.852" v="469" actId="1076"/>
          <ac:spMkLst>
            <pc:docMk/>
            <pc:sldMk cId="1974889437" sldId="284"/>
            <ac:spMk id="14" creationId="{61EB4C04-915D-4200-9E2A-D153A73B93E1}"/>
          </ac:spMkLst>
        </pc:spChg>
        <pc:spChg chg="mod">
          <ac:chgData name="Detvan Martin" userId="f6054a9a-12ad-4cbb-bff8-0f6644971510" providerId="ADAL" clId="{118927B8-305E-4523-8617-BD30DFC0C793}" dt="2022-04-12T15:16:51.029" v="470" actId="1076"/>
          <ac:spMkLst>
            <pc:docMk/>
            <pc:sldMk cId="1974889437" sldId="284"/>
            <ac:spMk id="15" creationId="{648CC47E-56D3-46E8-B6A2-D6A5621A7D7C}"/>
          </ac:spMkLst>
        </pc:spChg>
        <pc:picChg chg="mod">
          <ac:chgData name="Detvan Martin" userId="f6054a9a-12ad-4cbb-bff8-0f6644971510" providerId="ADAL" clId="{118927B8-305E-4523-8617-BD30DFC0C793}" dt="2022-04-12T15:16:10.456" v="460" actId="14100"/>
          <ac:picMkLst>
            <pc:docMk/>
            <pc:sldMk cId="1974889437" sldId="284"/>
            <ac:picMk id="8" creationId="{3305CF64-9B91-43C2-B6AF-8AB44932FDCE}"/>
          </ac:picMkLst>
        </pc:picChg>
        <pc:picChg chg="mod">
          <ac:chgData name="Detvan Martin" userId="f6054a9a-12ad-4cbb-bff8-0f6644971510" providerId="ADAL" clId="{118927B8-305E-4523-8617-BD30DFC0C793}" dt="2022-04-12T15:16:15.399" v="461" actId="14100"/>
          <ac:picMkLst>
            <pc:docMk/>
            <pc:sldMk cId="1974889437" sldId="284"/>
            <ac:picMk id="13" creationId="{34D4F647-C35A-4DDE-8D4B-B32BA8B565DA}"/>
          </ac:picMkLst>
        </pc:picChg>
      </pc:sldChg>
      <pc:sldChg chg="add del">
        <pc:chgData name="Detvan Martin" userId="f6054a9a-12ad-4cbb-bff8-0f6644971510" providerId="ADAL" clId="{118927B8-305E-4523-8617-BD30DFC0C793}" dt="2022-04-12T15:20:16.727" v="507" actId="47"/>
        <pc:sldMkLst>
          <pc:docMk/>
          <pc:sldMk cId="3059307318" sldId="285"/>
        </pc:sldMkLst>
      </pc:sldChg>
      <pc:sldChg chg="add del">
        <pc:chgData name="Detvan Martin" userId="f6054a9a-12ad-4cbb-bff8-0f6644971510" providerId="ADAL" clId="{118927B8-305E-4523-8617-BD30DFC0C793}" dt="2022-04-12T15:20:38.316" v="512" actId="47"/>
        <pc:sldMkLst>
          <pc:docMk/>
          <pc:sldMk cId="1578435262" sldId="286"/>
        </pc:sldMkLst>
      </pc:sldChg>
      <pc:sldChg chg="addSp delSp modSp add mod modTransition delAnim modAnim">
        <pc:chgData name="Detvan Martin" userId="f6054a9a-12ad-4cbb-bff8-0f6644971510" providerId="ADAL" clId="{118927B8-305E-4523-8617-BD30DFC0C793}" dt="2022-04-12T15:47:38.327" v="703"/>
        <pc:sldMkLst>
          <pc:docMk/>
          <pc:sldMk cId="3734375822" sldId="287"/>
        </pc:sldMkLst>
        <pc:spChg chg="mod">
          <ac:chgData name="Detvan Martin" userId="f6054a9a-12ad-4cbb-bff8-0f6644971510" providerId="ADAL" clId="{118927B8-305E-4523-8617-BD30DFC0C793}" dt="2022-04-12T15:21:17.787" v="592" actId="20577"/>
          <ac:spMkLst>
            <pc:docMk/>
            <pc:sldMk cId="3734375822" sldId="287"/>
            <ac:spMk id="4" creationId="{F6E42788-6958-4304-BA11-EFB1074C633D}"/>
          </ac:spMkLst>
        </pc:spChg>
        <pc:picChg chg="del">
          <ac:chgData name="Detvan Martin" userId="f6054a9a-12ad-4cbb-bff8-0f6644971510" providerId="ADAL" clId="{118927B8-305E-4523-8617-BD30DFC0C793}" dt="2022-04-12T15:19:40.501" v="478" actId="478"/>
          <ac:picMkLst>
            <pc:docMk/>
            <pc:sldMk cId="3734375822" sldId="287"/>
            <ac:picMk id="10" creationId="{3B193451-EA00-41C1-9BE5-6A701B679D7E}"/>
          </ac:picMkLst>
        </pc:picChg>
        <pc:picChg chg="del">
          <ac:chgData name="Detvan Martin" userId="f6054a9a-12ad-4cbb-bff8-0f6644971510" providerId="ADAL" clId="{118927B8-305E-4523-8617-BD30DFC0C793}" dt="2022-04-12T15:19:41.137" v="479" actId="478"/>
          <ac:picMkLst>
            <pc:docMk/>
            <pc:sldMk cId="3734375822" sldId="287"/>
            <ac:picMk id="11" creationId="{D02463C8-D11A-47B6-BF7C-EF1F2FA1C762}"/>
          </ac:picMkLst>
        </pc:picChg>
        <pc:picChg chg="add mod">
          <ac:chgData name="Detvan Martin" userId="f6054a9a-12ad-4cbb-bff8-0f6644971510" providerId="ADAL" clId="{118927B8-305E-4523-8617-BD30DFC0C793}" dt="2022-04-12T15:20:13.491" v="506" actId="1076"/>
          <ac:picMkLst>
            <pc:docMk/>
            <pc:sldMk cId="3734375822" sldId="287"/>
            <ac:picMk id="12" creationId="{DAD5A9EC-355A-46CC-8592-3E9A082B14A3}"/>
          </ac:picMkLst>
        </pc:picChg>
        <pc:picChg chg="del">
          <ac:chgData name="Detvan Martin" userId="f6054a9a-12ad-4cbb-bff8-0f6644971510" providerId="ADAL" clId="{118927B8-305E-4523-8617-BD30DFC0C793}" dt="2022-04-12T15:19:41.737" v="480" actId="478"/>
          <ac:picMkLst>
            <pc:docMk/>
            <pc:sldMk cId="3734375822" sldId="287"/>
            <ac:picMk id="13" creationId="{D78941F2-725E-4863-9208-9DB804A76A30}"/>
          </ac:picMkLst>
        </pc:picChg>
        <pc:picChg chg="add mod ord">
          <ac:chgData name="Detvan Martin" userId="f6054a9a-12ad-4cbb-bff8-0f6644971510" providerId="ADAL" clId="{118927B8-305E-4523-8617-BD30DFC0C793}" dt="2022-04-12T15:21:37.631" v="594" actId="167"/>
          <ac:picMkLst>
            <pc:docMk/>
            <pc:sldMk cId="3734375822" sldId="287"/>
            <ac:picMk id="14" creationId="{10BEF31D-D0A3-4AF0-A0E7-8139AD58A76B}"/>
          </ac:picMkLst>
        </pc:picChg>
      </pc:sldChg>
      <pc:sldChg chg="addSp delSp modSp add mod modTransition">
        <pc:chgData name="Detvan Martin" userId="f6054a9a-12ad-4cbb-bff8-0f6644971510" providerId="ADAL" clId="{118927B8-305E-4523-8617-BD30DFC0C793}" dt="2022-04-12T16:27:43.462" v="1287" actId="1076"/>
        <pc:sldMkLst>
          <pc:docMk/>
          <pc:sldMk cId="33813404" sldId="288"/>
        </pc:sldMkLst>
        <pc:spChg chg="mod">
          <ac:chgData name="Detvan Martin" userId="f6054a9a-12ad-4cbb-bff8-0f6644971510" providerId="ADAL" clId="{118927B8-305E-4523-8617-BD30DFC0C793}" dt="2022-04-12T15:24:50.695" v="629" actId="20577"/>
          <ac:spMkLst>
            <pc:docMk/>
            <pc:sldMk cId="33813404" sldId="288"/>
            <ac:spMk id="3" creationId="{62B77620-B6C6-4DFF-B17B-5935CEE8B42E}"/>
          </ac:spMkLst>
        </pc:spChg>
        <pc:spChg chg="del">
          <ac:chgData name="Detvan Martin" userId="f6054a9a-12ad-4cbb-bff8-0f6644971510" providerId="ADAL" clId="{118927B8-305E-4523-8617-BD30DFC0C793}" dt="2022-04-12T15:22:40.559" v="597" actId="478"/>
          <ac:spMkLst>
            <pc:docMk/>
            <pc:sldMk cId="33813404" sldId="288"/>
            <ac:spMk id="8" creationId="{E36221FD-C9B7-4C1A-9B4D-5881D61C1019}"/>
          </ac:spMkLst>
        </pc:spChg>
        <pc:spChg chg="add mod">
          <ac:chgData name="Detvan Martin" userId="f6054a9a-12ad-4cbb-bff8-0f6644971510" providerId="ADAL" clId="{118927B8-305E-4523-8617-BD30DFC0C793}" dt="2022-04-12T16:27:43.462" v="1287" actId="1076"/>
          <ac:spMkLst>
            <pc:docMk/>
            <pc:sldMk cId="33813404" sldId="288"/>
            <ac:spMk id="9" creationId="{F2D26DC0-69FC-47F2-9FF5-4E7E63DB81DD}"/>
          </ac:spMkLst>
        </pc:spChg>
        <pc:graphicFrameChg chg="add del mod">
          <ac:chgData name="Detvan Martin" userId="f6054a9a-12ad-4cbb-bff8-0f6644971510" providerId="ADAL" clId="{118927B8-305E-4523-8617-BD30DFC0C793}" dt="2022-04-12T15:26:42.544" v="634" actId="478"/>
          <ac:graphicFrameMkLst>
            <pc:docMk/>
            <pc:sldMk cId="33813404" sldId="288"/>
            <ac:graphicFrameMk id="4" creationId="{95F82006-7183-4DF1-B235-7ABE1EB46213}"/>
          </ac:graphicFrameMkLst>
        </pc:graphicFrameChg>
        <pc:graphicFrameChg chg="add mod modGraphic">
          <ac:chgData name="Detvan Martin" userId="f6054a9a-12ad-4cbb-bff8-0f6644971510" providerId="ADAL" clId="{118927B8-305E-4523-8617-BD30DFC0C793}" dt="2022-04-12T16:27:02.766" v="1236" actId="1076"/>
          <ac:graphicFrameMkLst>
            <pc:docMk/>
            <pc:sldMk cId="33813404" sldId="288"/>
            <ac:graphicFrameMk id="5" creationId="{2D4F6734-ACF9-43BE-9976-99E9AD32F9F3}"/>
          </ac:graphicFrameMkLst>
        </pc:graphicFrameChg>
      </pc:sldChg>
      <pc:sldChg chg="add del setBg">
        <pc:chgData name="Detvan Martin" userId="f6054a9a-12ad-4cbb-bff8-0f6644971510" providerId="ADAL" clId="{118927B8-305E-4523-8617-BD30DFC0C793}" dt="2022-04-12T15:51:23.985" v="705" actId="47"/>
        <pc:sldMkLst>
          <pc:docMk/>
          <pc:sldMk cId="238223529" sldId="289"/>
        </pc:sldMkLst>
      </pc:sldChg>
      <pc:sldChg chg="add del setBg">
        <pc:chgData name="Detvan Martin" userId="f6054a9a-12ad-4cbb-bff8-0f6644971510" providerId="ADAL" clId="{118927B8-305E-4523-8617-BD30DFC0C793}" dt="2022-04-12T15:51:29.613" v="707" actId="47"/>
        <pc:sldMkLst>
          <pc:docMk/>
          <pc:sldMk cId="1096703215" sldId="289"/>
        </pc:sldMkLst>
      </pc:sldChg>
      <pc:sldChg chg="modSp add mod ord">
        <pc:chgData name="Detvan Martin" userId="f6054a9a-12ad-4cbb-bff8-0f6644971510" providerId="ADAL" clId="{118927B8-305E-4523-8617-BD30DFC0C793}" dt="2022-04-12T15:51:48.969" v="726" actId="20577"/>
        <pc:sldMkLst>
          <pc:docMk/>
          <pc:sldMk cId="1366257436" sldId="289"/>
        </pc:sldMkLst>
        <pc:spChg chg="mod">
          <ac:chgData name="Detvan Martin" userId="f6054a9a-12ad-4cbb-bff8-0f6644971510" providerId="ADAL" clId="{118927B8-305E-4523-8617-BD30DFC0C793}" dt="2022-04-12T15:51:48.969" v="726" actId="20577"/>
          <ac:spMkLst>
            <pc:docMk/>
            <pc:sldMk cId="1366257436" sldId="289"/>
            <ac:spMk id="5" creationId="{984DE219-0656-4BBC-813B-93C9F5E0A077}"/>
          </ac:spMkLst>
        </pc:spChg>
      </pc:sldChg>
      <pc:sldChg chg="modSp add mod ord">
        <pc:chgData name="Detvan Martin" userId="f6054a9a-12ad-4cbb-bff8-0f6644971510" providerId="ADAL" clId="{118927B8-305E-4523-8617-BD30DFC0C793}" dt="2022-04-12T15:52:13.899" v="733" actId="20577"/>
        <pc:sldMkLst>
          <pc:docMk/>
          <pc:sldMk cId="1202881773" sldId="290"/>
        </pc:sldMkLst>
        <pc:spChg chg="mod">
          <ac:chgData name="Detvan Martin" userId="f6054a9a-12ad-4cbb-bff8-0f6644971510" providerId="ADAL" clId="{118927B8-305E-4523-8617-BD30DFC0C793}" dt="2022-04-12T15:52:13.899" v="733" actId="20577"/>
          <ac:spMkLst>
            <pc:docMk/>
            <pc:sldMk cId="1202881773" sldId="290"/>
            <ac:spMk id="5" creationId="{984DE219-0656-4BBC-813B-93C9F5E0A077}"/>
          </ac:spMkLst>
        </pc:spChg>
      </pc:sldChg>
      <pc:sldMasterChg chg="modTransition modSldLayout">
        <pc:chgData name="Detvan Martin" userId="f6054a9a-12ad-4cbb-bff8-0f6644971510" providerId="ADAL" clId="{118927B8-305E-4523-8617-BD30DFC0C793}" dt="2022-04-12T15:47:38.327" v="703"/>
        <pc:sldMasterMkLst>
          <pc:docMk/>
          <pc:sldMasterMk cId="2903906397" sldId="2147483648"/>
        </pc:sldMasterMkLst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325373222" sldId="2147483649"/>
          </pc:sldLayoutMkLst>
        </pc:sldLayoutChg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350147446" sldId="2147483650"/>
          </pc:sldLayoutMkLst>
        </pc:sldLayoutChg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3601437000" sldId="2147483651"/>
          </pc:sldLayoutMkLst>
        </pc:sldLayoutChg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1835643465" sldId="2147483652"/>
          </pc:sldLayoutMkLst>
        </pc:sldLayoutChg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3382378308" sldId="2147483653"/>
          </pc:sldLayoutMkLst>
        </pc:sldLayoutChg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2286393326" sldId="2147483654"/>
          </pc:sldLayoutMkLst>
        </pc:sldLayoutChg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857464720" sldId="2147483655"/>
          </pc:sldLayoutMkLst>
        </pc:sldLayoutChg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3573477275" sldId="2147483656"/>
          </pc:sldLayoutMkLst>
        </pc:sldLayoutChg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1215399873" sldId="2147483657"/>
          </pc:sldLayoutMkLst>
        </pc:sldLayoutChg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3269507122" sldId="2147483658"/>
          </pc:sldLayoutMkLst>
        </pc:sldLayoutChg>
        <pc:sldLayoutChg chg="modTransition">
          <pc:chgData name="Detvan Martin" userId="f6054a9a-12ad-4cbb-bff8-0f6644971510" providerId="ADAL" clId="{118927B8-305E-4523-8617-BD30DFC0C793}" dt="2022-04-12T15:47:38.327" v="703"/>
          <pc:sldLayoutMkLst>
            <pc:docMk/>
            <pc:sldMasterMk cId="2903906397" sldId="2147483648"/>
            <pc:sldLayoutMk cId="140685059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4542A-3799-4C48-9264-0E59F293C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E39435-3924-4433-B5EE-00B529C65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5FAFFA8-28A7-4C5B-ABFA-CB36A8AA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8E29113-9CE0-4829-9387-AEEDC61D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E0CC6C1-8E34-457F-9CE6-70283CED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3732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DD38D-CA56-47C9-BF6D-4EA86930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1C97C57-5A5A-43F9-BAB1-8239B0959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33173D-116D-42DF-BBAC-30B054A0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A3385FB-CC13-482F-9F92-2026749F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DF07E0-1E51-4932-8F2C-811F79F2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950712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B7BEDDD-57F9-44F8-861E-CD3305A6B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43DFB46-2AAF-4BF7-B979-68ECA044B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CEC5E0E-3B76-45C1-B8E8-A8164658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6760886-F35E-4F8D-A49B-90A29A41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090061-B582-45DB-8EB6-CB64E05F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8505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A84EE-28E6-4FE9-BB02-0AF50422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1646A4-027B-4ADA-9FFB-283B81BB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621B0B-F758-4F05-A500-7BA46EFA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510449E-8154-4CEC-BC72-317E72D5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446A44-5257-4D3A-9617-24008004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4744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FC9B2-5082-431F-8EE7-ED525A7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A4CB17-A24C-4391-BABA-D636EDCFF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848DD2D-2DC9-473F-8A17-F3705436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BD5D8F-DB29-4E9E-8A3D-4C61A839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E83014-1E0A-4403-8DA4-31211DC4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14370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3ECE3-8D91-47D7-88C5-DE2E3FB9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147ECB-FA05-4D1D-AFE9-FB40F725E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95A01A-CB69-449C-889B-1E79528B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E558624-43DB-4167-9CB2-5451E9C6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DCF636-8673-4268-B8CF-5C2197F4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883DE58-3350-474D-80D9-20008C39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56434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BA9BC-7D54-4336-8A34-AC6D409E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22FE45-3310-4EF2-A68F-48EBEE7F4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A2CDD8E-EDD8-41DE-B606-CFD0079DD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F4F7D83-0860-4A15-97A1-B586C77DE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A314122-D60C-4CA2-A69A-FAEBB60C1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F5FDC8C-5F71-49B7-B298-73566FC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504E808-1539-4FD9-8151-3F45137C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E0C23EA-AA9E-474F-9F55-325005ED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2378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16444-2F18-498B-9B21-EF873901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D88C156-ECC1-4E07-98AD-FACEB863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4C1390E-6C7D-4961-92DB-4D5454D9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8753629-4B1A-4BDB-B32A-4C03D9D0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63933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D02C94A-49B0-4325-ACFD-EC5ECC92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4F6D1B3-7A60-45D3-8323-02B8A8A5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E17129E-7F6F-4E55-97A0-9989BC90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46472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EDBEE-DD95-4B03-8CA2-13F05910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E8D5CC-54DE-4E98-9194-B3A8A4976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2A0C2D-9202-455D-9CB9-E0495D1DA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31EE691-03D5-40BC-8B46-B0EFC1F6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C560D13-CFF5-43F9-8E58-F7D6E522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7D622C3-947B-4691-A815-E2B79829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4772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14CF-6473-41B4-A00A-D7A81803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80BACED-0B97-4CF2-AF57-5B3F3E005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1E14D4-E9AF-458C-8DE4-B2AC9F03E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00C3434-BB13-49B0-B5B9-5A9178ED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18AB4F3-4758-4FD9-AC2F-6B3439B6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D911F64-53F6-461C-A2C4-1457418E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539987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BEF36A8-126D-48F1-9267-D236D33A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C65D39-A851-4510-99DD-78AFD46E3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61B913C-62C1-4AC0-A5BB-BE1E080B4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E11F-366E-4280-8C36-5F9B694AE276}" type="datetimeFigureOut">
              <a:rPr lang="sk-SK" smtClean="0"/>
              <a:t>12. 4. 2022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3C6F99-A283-4466-BB79-0E476B84C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3BEC73-B7DA-421E-9B69-D64D71050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90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u-sala.gisplan.s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6">
            <a:extLst>
              <a:ext uri="{FF2B5EF4-FFF2-40B4-BE49-F238E27FC236}">
                <a16:creationId xmlns:a16="http://schemas.microsoft.com/office/drawing/2014/main" id="{4B2932B2-0514-4E09-BEDC-8D759563AFCC}"/>
              </a:ext>
            </a:extLst>
          </p:cNvPr>
          <p:cNvSpPr txBox="1"/>
          <p:nvPr/>
        </p:nvSpPr>
        <p:spPr>
          <a:xfrm>
            <a:off x="348011" y="163650"/>
            <a:ext cx="285750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0" i="0" u="none" strike="noStrike" kern="1200" cap="none" spc="0" baseline="0" dirty="0">
                <a:uFillTx/>
                <a:latin typeface="Arial" pitchFamily="34"/>
                <a:ea typeface="Open Sans" pitchFamily="34"/>
                <a:cs typeface="Arial" pitchFamily="34"/>
              </a:rPr>
              <a:t>13. 04. 2022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400" b="0" i="0" u="none" strike="noStrike" kern="1200" cap="none" spc="0" baseline="0" dirty="0">
                <a:uFillTx/>
                <a:latin typeface="Arial" pitchFamily="34"/>
                <a:ea typeface="Open Sans" pitchFamily="34"/>
                <a:cs typeface="Arial" pitchFamily="34"/>
              </a:rPr>
              <a:t>Bratislava 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C89421F2-518D-4FA3-81E9-60D41AC81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76" y="2507441"/>
            <a:ext cx="8881822" cy="2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857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4">
            <a:extLst>
              <a:ext uri="{FF2B5EF4-FFF2-40B4-BE49-F238E27FC236}">
                <a16:creationId xmlns:a16="http://schemas.microsoft.com/office/drawing/2014/main" id="{CAF073CD-F68C-42B7-ABAE-4CB2775B766E}"/>
              </a:ext>
            </a:extLst>
          </p:cNvPr>
          <p:cNvSpPr/>
          <p:nvPr/>
        </p:nvSpPr>
        <p:spPr>
          <a:xfrm rot="16200004" flipH="1">
            <a:off x="5186221" y="-4463093"/>
            <a:ext cx="45719" cy="10418160"/>
          </a:xfrm>
          <a:prstGeom prst="rect">
            <a:avLst/>
          </a:prstGeom>
          <a:solidFill>
            <a:srgbClr val="446650"/>
          </a:solidFill>
          <a:ln cap="flat">
            <a:solidFill>
              <a:srgbClr val="4466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7090A7"/>
              </a:solidFill>
              <a:uFillTx/>
              <a:latin typeface="Calibri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62B77620-B6C6-4DFF-B17B-5935CEE8B42E}"/>
              </a:ext>
            </a:extLst>
          </p:cNvPr>
          <p:cNvSpPr txBox="1">
            <a:spLocks/>
          </p:cNvSpPr>
          <p:nvPr/>
        </p:nvSpPr>
        <p:spPr>
          <a:xfrm>
            <a:off x="940286" y="184943"/>
            <a:ext cx="10515600" cy="439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– I. etapa: A. GIS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BCC03AA-E1C9-4631-B044-4171ABE8C7EB}"/>
              </a:ext>
            </a:extLst>
          </p:cNvPr>
          <p:cNvCxnSpPr>
            <a:cxnSpLocks/>
          </p:cNvCxnSpPr>
          <p:nvPr/>
        </p:nvCxnSpPr>
        <p:spPr>
          <a:xfrm>
            <a:off x="10418160" y="5321508"/>
            <a:ext cx="0" cy="1536492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C4A05266-6F77-425E-B828-F56FA4AF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55" y="5490303"/>
            <a:ext cx="1334084" cy="105314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6E42788-6958-4304-BA11-EFB1074C633D}"/>
              </a:ext>
            </a:extLst>
          </p:cNvPr>
          <p:cNvSpPr txBox="1"/>
          <p:nvPr/>
        </p:nvSpPr>
        <p:spPr>
          <a:xfrm>
            <a:off x="531214" y="727824"/>
            <a:ext cx="983759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aktuálne fotografie jednotlivých HM zakreslených na mape</a:t>
            </a:r>
          </a:p>
        </p:txBody>
      </p:sp>
      <p:pic>
        <p:nvPicPr>
          <p:cNvPr id="8" name="Obrázok 7" descr="Obrázok, na ktorom je text, zem, vonkajšie, obrubník&#10;&#10;Automaticky generovaný popis">
            <a:extLst>
              <a:ext uri="{FF2B5EF4-FFF2-40B4-BE49-F238E27FC236}">
                <a16:creationId xmlns:a16="http://schemas.microsoft.com/office/drawing/2014/main" id="{3305CF64-9B91-43C2-B6AF-8AB44932F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1887" r="19209" b="173"/>
          <a:stretch/>
        </p:blipFill>
        <p:spPr>
          <a:xfrm>
            <a:off x="473645" y="1327864"/>
            <a:ext cx="4554102" cy="4368851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37728273-80F8-441F-8EC2-ADA5AC2DEDEE}"/>
              </a:ext>
            </a:extLst>
          </p:cNvPr>
          <p:cNvSpPr/>
          <p:nvPr/>
        </p:nvSpPr>
        <p:spPr>
          <a:xfrm>
            <a:off x="2391066" y="2014539"/>
            <a:ext cx="593052" cy="1144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4A69153B-2DCF-4EA1-BB3F-B41A08B9A9E3}"/>
              </a:ext>
            </a:extLst>
          </p:cNvPr>
          <p:cNvSpPr/>
          <p:nvPr/>
        </p:nvSpPr>
        <p:spPr>
          <a:xfrm>
            <a:off x="2431668" y="2287617"/>
            <a:ext cx="552450" cy="793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582FF44-97CA-4ACF-9285-10A7FB81DCC9}"/>
              </a:ext>
            </a:extLst>
          </p:cNvPr>
          <p:cNvSpPr/>
          <p:nvPr/>
        </p:nvSpPr>
        <p:spPr>
          <a:xfrm>
            <a:off x="2443985" y="2485261"/>
            <a:ext cx="552450" cy="793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3" name="Obrázok 12" descr="Obrázok, na ktorom je kvet, vonkajšie, trávnik, rastlina&#10;&#10;Automaticky generovaný popis">
            <a:extLst>
              <a:ext uri="{FF2B5EF4-FFF2-40B4-BE49-F238E27FC236}">
                <a16:creationId xmlns:a16="http://schemas.microsoft.com/office/drawing/2014/main" id="{34D4F647-C35A-4DDE-8D4B-B32BA8B565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t="2267" r="21004" b="116"/>
          <a:stretch/>
        </p:blipFill>
        <p:spPr>
          <a:xfrm>
            <a:off x="5538652" y="1327864"/>
            <a:ext cx="4822905" cy="4368851"/>
          </a:xfrm>
          <a:prstGeom prst="rect">
            <a:avLst/>
          </a:prstGeom>
        </p:spPr>
      </p:pic>
      <p:sp>
        <p:nvSpPr>
          <p:cNvPr id="14" name="Obdĺžnik 13">
            <a:extLst>
              <a:ext uri="{FF2B5EF4-FFF2-40B4-BE49-F238E27FC236}">
                <a16:creationId xmlns:a16="http://schemas.microsoft.com/office/drawing/2014/main" id="{61EB4C04-915D-4200-9E2A-D153A73B93E1}"/>
              </a:ext>
            </a:extLst>
          </p:cNvPr>
          <p:cNvSpPr/>
          <p:nvPr/>
        </p:nvSpPr>
        <p:spPr>
          <a:xfrm>
            <a:off x="7569674" y="1983876"/>
            <a:ext cx="831376" cy="1450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648CC47E-56D3-46E8-B6A2-D6A5621A7D7C}"/>
              </a:ext>
            </a:extLst>
          </p:cNvPr>
          <p:cNvSpPr/>
          <p:nvPr/>
        </p:nvSpPr>
        <p:spPr>
          <a:xfrm>
            <a:off x="8013765" y="2295219"/>
            <a:ext cx="365956" cy="113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488943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4">
            <a:extLst>
              <a:ext uri="{FF2B5EF4-FFF2-40B4-BE49-F238E27FC236}">
                <a16:creationId xmlns:a16="http://schemas.microsoft.com/office/drawing/2014/main" id="{CAF073CD-F68C-42B7-ABAE-4CB2775B766E}"/>
              </a:ext>
            </a:extLst>
          </p:cNvPr>
          <p:cNvSpPr/>
          <p:nvPr/>
        </p:nvSpPr>
        <p:spPr>
          <a:xfrm rot="16200004" flipH="1">
            <a:off x="5186221" y="-4463093"/>
            <a:ext cx="45719" cy="10418160"/>
          </a:xfrm>
          <a:prstGeom prst="rect">
            <a:avLst/>
          </a:prstGeom>
          <a:solidFill>
            <a:srgbClr val="446650"/>
          </a:solidFill>
          <a:ln cap="flat">
            <a:solidFill>
              <a:srgbClr val="4466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7090A7"/>
              </a:solidFill>
              <a:uFillTx/>
              <a:latin typeface="Calibri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62B77620-B6C6-4DFF-B17B-5935CEE8B42E}"/>
              </a:ext>
            </a:extLst>
          </p:cNvPr>
          <p:cNvSpPr txBox="1">
            <a:spLocks/>
          </p:cNvSpPr>
          <p:nvPr/>
        </p:nvSpPr>
        <p:spPr>
          <a:xfrm>
            <a:off x="940286" y="184943"/>
            <a:ext cx="10515600" cy="439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– I. etapa: A. GIS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BCC03AA-E1C9-4631-B044-4171ABE8C7EB}"/>
              </a:ext>
            </a:extLst>
          </p:cNvPr>
          <p:cNvCxnSpPr>
            <a:cxnSpLocks/>
          </p:cNvCxnSpPr>
          <p:nvPr/>
        </p:nvCxnSpPr>
        <p:spPr>
          <a:xfrm>
            <a:off x="10418160" y="5321508"/>
            <a:ext cx="0" cy="1536492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C4A05266-6F77-425E-B828-F56FA4AF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55" y="5490303"/>
            <a:ext cx="1334084" cy="105314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6E42788-6958-4304-BA11-EFB1074C633D}"/>
              </a:ext>
            </a:extLst>
          </p:cNvPr>
          <p:cNvSpPr txBox="1"/>
          <p:nvPr/>
        </p:nvSpPr>
        <p:spPr>
          <a:xfrm>
            <a:off x="521844" y="1161285"/>
            <a:ext cx="9837593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možnosť jednoduchej editácie máp (dopĺňanie miest, úprava existujúcich)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možnosť filtrácie a zobrazenia HM na mape (voľných/nezaplatených/zrušených a pod. s farbených odlíšením jednotlivých skupín, napr. voľné - zelená farba, zrušené - červená farba, vo výpovednej dobe – čierna farba atď.)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automatizovaný odpis HM z evidencie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možnosť aktualizovania fotografií štýlom </a:t>
            </a:r>
            <a:r>
              <a:rPr lang="sk-SK" sz="2000" dirty="0" err="1">
                <a:latin typeface="Lorem ipsum"/>
                <a:ea typeface="Verdana" pitchFamily="34"/>
                <a:cs typeface="Arial" pitchFamily="34"/>
              </a:rPr>
              <a:t>drag</a:t>
            </a: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 &amp; drop a priradenia väčšieho počtu fotografií k jednému HM (v štandardizovaných obrázkových formátoch ako napr. .</a:t>
            </a:r>
            <a:r>
              <a:rPr lang="sk-SK" sz="2000" dirty="0" err="1">
                <a:latin typeface="Lorem ipsum"/>
                <a:ea typeface="Verdana" pitchFamily="34"/>
                <a:cs typeface="Arial" pitchFamily="34"/>
              </a:rPr>
              <a:t>jpg</a:t>
            </a: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, .</a:t>
            </a:r>
            <a:r>
              <a:rPr lang="sk-SK" sz="2000" dirty="0" err="1">
                <a:latin typeface="Lorem ipsum"/>
                <a:ea typeface="Verdana" pitchFamily="34"/>
                <a:cs typeface="Arial" pitchFamily="34"/>
              </a:rPr>
              <a:t>png</a:t>
            </a: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 a pod.)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kompatibilita softvéru s už zavedenými digitálnymi kioskami priamo na cintorínoch (Android)</a:t>
            </a:r>
          </a:p>
        </p:txBody>
      </p:sp>
    </p:spTree>
    <p:extLst>
      <p:ext uri="{BB962C8B-B14F-4D97-AF65-F5344CB8AC3E}">
        <p14:creationId xmlns:p14="http://schemas.microsoft.com/office/powerpoint/2010/main" val="3256885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6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C8CCA651-9365-4763-9C31-16CEF5073F8F}"/>
              </a:ext>
            </a:extLst>
          </p:cNvPr>
          <p:cNvCxnSpPr>
            <a:cxnSpLocks/>
          </p:cNvCxnSpPr>
          <p:nvPr/>
        </p:nvCxnSpPr>
        <p:spPr>
          <a:xfrm>
            <a:off x="2908091" y="2393432"/>
            <a:ext cx="0" cy="20136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5">
            <a:extLst>
              <a:ext uri="{FF2B5EF4-FFF2-40B4-BE49-F238E27FC236}">
                <a16:creationId xmlns:a16="http://schemas.microsoft.com/office/drawing/2014/main" id="{984DE219-0656-4BBC-813B-93C9F5E0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711" y="2411753"/>
            <a:ext cx="10515600" cy="2034494"/>
          </a:xfrm>
        </p:spPr>
        <p:txBody>
          <a:bodyPr>
            <a:normAutofit/>
          </a:bodyPr>
          <a:lstStyle/>
          <a:p>
            <a:r>
              <a:rPr lang="sk-SK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etapa: B. CRM</a:t>
            </a:r>
          </a:p>
        </p:txBody>
      </p:sp>
    </p:spTree>
    <p:extLst>
      <p:ext uri="{BB962C8B-B14F-4D97-AF65-F5344CB8AC3E}">
        <p14:creationId xmlns:p14="http://schemas.microsoft.com/office/powerpoint/2010/main" val="12028817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4">
            <a:extLst>
              <a:ext uri="{FF2B5EF4-FFF2-40B4-BE49-F238E27FC236}">
                <a16:creationId xmlns:a16="http://schemas.microsoft.com/office/drawing/2014/main" id="{CAF073CD-F68C-42B7-ABAE-4CB2775B766E}"/>
              </a:ext>
            </a:extLst>
          </p:cNvPr>
          <p:cNvSpPr/>
          <p:nvPr/>
        </p:nvSpPr>
        <p:spPr>
          <a:xfrm rot="16200004" flipH="1">
            <a:off x="5186221" y="-4463093"/>
            <a:ext cx="45719" cy="10418160"/>
          </a:xfrm>
          <a:prstGeom prst="rect">
            <a:avLst/>
          </a:prstGeom>
          <a:solidFill>
            <a:srgbClr val="446650"/>
          </a:solidFill>
          <a:ln cap="flat">
            <a:solidFill>
              <a:srgbClr val="4466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7090A7"/>
              </a:solidFill>
              <a:uFillTx/>
              <a:latin typeface="Calibri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62B77620-B6C6-4DFF-B17B-5935CEE8B42E}"/>
              </a:ext>
            </a:extLst>
          </p:cNvPr>
          <p:cNvSpPr txBox="1">
            <a:spLocks/>
          </p:cNvSpPr>
          <p:nvPr/>
        </p:nvSpPr>
        <p:spPr>
          <a:xfrm>
            <a:off x="940286" y="184943"/>
            <a:ext cx="10515600" cy="439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– I. etapa: B. CRM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BCC03AA-E1C9-4631-B044-4171ABE8C7EB}"/>
              </a:ext>
            </a:extLst>
          </p:cNvPr>
          <p:cNvCxnSpPr>
            <a:cxnSpLocks/>
          </p:cNvCxnSpPr>
          <p:nvPr/>
        </p:nvCxnSpPr>
        <p:spPr>
          <a:xfrm>
            <a:off x="10418160" y="5321508"/>
            <a:ext cx="0" cy="1536492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C4A05266-6F77-425E-B828-F56FA4AF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55" y="5490303"/>
            <a:ext cx="1334084" cy="105314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E36221FD-C9B7-4C1A-9B4D-5881D61C1019}"/>
              </a:ext>
            </a:extLst>
          </p:cNvPr>
          <p:cNvSpPr txBox="1"/>
          <p:nvPr/>
        </p:nvSpPr>
        <p:spPr>
          <a:xfrm>
            <a:off x="580573" y="1097691"/>
            <a:ext cx="9837587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inventarizácia/databáza HM v súlade a kompatibilitou s GIS (odkaz/väzba medzi GIS a CRM obojstranne)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separátne "okno" v aplikácii prislúchajúce ku každému hrobovému miestu ktoré by malo obsahovať základné údaje o HM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číslo HM, špecifikácia miesta, má/nemá uzavretú NZM + dátum od kedy je uzavretá, do kedy je zaplatený nájom, automatické vygenerovanie variabilného symbolu ku HM, dátum založenia HM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údaje o zomrelých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údaje nájomcu – osobné údaje nájomcu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evidencia a história platieb za predmetné miesto, druh platby</a:t>
            </a:r>
          </a:p>
        </p:txBody>
      </p:sp>
    </p:spTree>
    <p:extLst>
      <p:ext uri="{BB962C8B-B14F-4D97-AF65-F5344CB8AC3E}">
        <p14:creationId xmlns:p14="http://schemas.microsoft.com/office/powerpoint/2010/main" val="303205322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4">
            <a:extLst>
              <a:ext uri="{FF2B5EF4-FFF2-40B4-BE49-F238E27FC236}">
                <a16:creationId xmlns:a16="http://schemas.microsoft.com/office/drawing/2014/main" id="{CAF073CD-F68C-42B7-ABAE-4CB2775B766E}"/>
              </a:ext>
            </a:extLst>
          </p:cNvPr>
          <p:cNvSpPr/>
          <p:nvPr/>
        </p:nvSpPr>
        <p:spPr>
          <a:xfrm rot="16200004" flipH="1">
            <a:off x="5186221" y="-4463093"/>
            <a:ext cx="45719" cy="10418160"/>
          </a:xfrm>
          <a:prstGeom prst="rect">
            <a:avLst/>
          </a:prstGeom>
          <a:solidFill>
            <a:srgbClr val="446650"/>
          </a:solidFill>
          <a:ln cap="flat">
            <a:solidFill>
              <a:srgbClr val="4466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7090A7"/>
              </a:solidFill>
              <a:uFillTx/>
              <a:latin typeface="Calibri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62B77620-B6C6-4DFF-B17B-5935CEE8B42E}"/>
              </a:ext>
            </a:extLst>
          </p:cNvPr>
          <p:cNvSpPr txBox="1">
            <a:spLocks/>
          </p:cNvSpPr>
          <p:nvPr/>
        </p:nvSpPr>
        <p:spPr>
          <a:xfrm>
            <a:off x="940286" y="184943"/>
            <a:ext cx="10515600" cy="439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– I. etapa: B. CRM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BCC03AA-E1C9-4631-B044-4171ABE8C7EB}"/>
              </a:ext>
            </a:extLst>
          </p:cNvPr>
          <p:cNvCxnSpPr>
            <a:cxnSpLocks/>
          </p:cNvCxnSpPr>
          <p:nvPr/>
        </p:nvCxnSpPr>
        <p:spPr>
          <a:xfrm>
            <a:off x="10418160" y="5321508"/>
            <a:ext cx="0" cy="1536492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C4A05266-6F77-425E-B828-F56FA4AF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55" y="5490303"/>
            <a:ext cx="1334084" cy="105314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E36221FD-C9B7-4C1A-9B4D-5881D61C1019}"/>
              </a:ext>
            </a:extLst>
          </p:cNvPr>
          <p:cNvSpPr txBox="1"/>
          <p:nvPr/>
        </p:nvSpPr>
        <p:spPr>
          <a:xfrm>
            <a:off x="580573" y="1097691"/>
            <a:ext cx="9837587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históriu poštovej/elektronickej komunikácie spojenú s predmetným miestom (zmluvy, upozornenia, výpovede a pod.)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možnosť tvorby štatistík a filtrácie vykonaných úkonov a údajov v programe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možnosť editovania a administrovania platformy interne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generovanie zoznamu nájomcov s blížiacou sa lehotou zaplatenia (s filtráciou formy komunikácie - email/</a:t>
            </a:r>
            <a:r>
              <a:rPr lang="sk-SK" sz="2000" dirty="0" err="1">
                <a:latin typeface="Lorem ipsum"/>
                <a:ea typeface="Verdana" pitchFamily="34"/>
                <a:cs typeface="Arial" pitchFamily="34"/>
              </a:rPr>
              <a:t>sms</a:t>
            </a: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/pošta)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možnosť automatizovaného generovania dokumentov s údajmi o HM/nájomcovi (zmluva, odpoveď na žiadosť, upomienky a pod. už s údajmi zvoleného nájomcu)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kybernetická bezpečnosť (GDPR, ochrana užívateľských účtov heslom)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možnosť tvorby poznámok</a:t>
            </a:r>
          </a:p>
        </p:txBody>
      </p:sp>
    </p:spTree>
    <p:extLst>
      <p:ext uri="{BB962C8B-B14F-4D97-AF65-F5344CB8AC3E}">
        <p14:creationId xmlns:p14="http://schemas.microsoft.com/office/powerpoint/2010/main" val="139593935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4">
            <a:extLst>
              <a:ext uri="{FF2B5EF4-FFF2-40B4-BE49-F238E27FC236}">
                <a16:creationId xmlns:a16="http://schemas.microsoft.com/office/drawing/2014/main" id="{CAF073CD-F68C-42B7-ABAE-4CB2775B766E}"/>
              </a:ext>
            </a:extLst>
          </p:cNvPr>
          <p:cNvSpPr/>
          <p:nvPr/>
        </p:nvSpPr>
        <p:spPr>
          <a:xfrm rot="16200004" flipH="1">
            <a:off x="5186221" y="-4463093"/>
            <a:ext cx="45719" cy="10418160"/>
          </a:xfrm>
          <a:prstGeom prst="rect">
            <a:avLst/>
          </a:prstGeom>
          <a:solidFill>
            <a:srgbClr val="446650"/>
          </a:solidFill>
          <a:ln cap="flat">
            <a:solidFill>
              <a:srgbClr val="4466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7090A7"/>
              </a:solidFill>
              <a:uFillTx/>
              <a:latin typeface="Calibri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62B77620-B6C6-4DFF-B17B-5935CEE8B42E}"/>
              </a:ext>
            </a:extLst>
          </p:cNvPr>
          <p:cNvSpPr txBox="1">
            <a:spLocks/>
          </p:cNvSpPr>
          <p:nvPr/>
        </p:nvSpPr>
        <p:spPr>
          <a:xfrm>
            <a:off x="940286" y="184943"/>
            <a:ext cx="10515600" cy="439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Určenie PHZ Vývoj SW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BCC03AA-E1C9-4631-B044-4171ABE8C7EB}"/>
              </a:ext>
            </a:extLst>
          </p:cNvPr>
          <p:cNvCxnSpPr>
            <a:cxnSpLocks/>
          </p:cNvCxnSpPr>
          <p:nvPr/>
        </p:nvCxnSpPr>
        <p:spPr>
          <a:xfrm>
            <a:off x="10418160" y="5321508"/>
            <a:ext cx="0" cy="1536492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C4A05266-6F77-425E-B828-F56FA4AF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55" y="5490303"/>
            <a:ext cx="1334084" cy="1053140"/>
          </a:xfrm>
          <a:prstGeom prst="rect">
            <a:avLst/>
          </a:prstGeom>
        </p:spPr>
      </p:pic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2D4F6734-ACF9-43BE-9976-99E9AD32F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36166"/>
              </p:ext>
            </p:extLst>
          </p:nvPr>
        </p:nvGraphicFramePr>
        <p:xfrm>
          <a:off x="188426" y="1126635"/>
          <a:ext cx="10041308" cy="3398354"/>
        </p:xfrm>
        <a:graphic>
          <a:graphicData uri="http://schemas.openxmlformats.org/drawingml/2006/table">
            <a:tbl>
              <a:tblPr/>
              <a:tblGrid>
                <a:gridCol w="4060571">
                  <a:extLst>
                    <a:ext uri="{9D8B030D-6E8A-4147-A177-3AD203B41FA5}">
                      <a16:colId xmlns:a16="http://schemas.microsoft.com/office/drawing/2014/main" val="3714759598"/>
                    </a:ext>
                  </a:extLst>
                </a:gridCol>
                <a:gridCol w="1206627">
                  <a:extLst>
                    <a:ext uri="{9D8B030D-6E8A-4147-A177-3AD203B41FA5}">
                      <a16:colId xmlns:a16="http://schemas.microsoft.com/office/drawing/2014/main" val="3149451734"/>
                    </a:ext>
                  </a:extLst>
                </a:gridCol>
                <a:gridCol w="1402050">
                  <a:extLst>
                    <a:ext uri="{9D8B030D-6E8A-4147-A177-3AD203B41FA5}">
                      <a16:colId xmlns:a16="http://schemas.microsoft.com/office/drawing/2014/main" val="1150304737"/>
                    </a:ext>
                  </a:extLst>
                </a:gridCol>
                <a:gridCol w="713042">
                  <a:extLst>
                    <a:ext uri="{9D8B030D-6E8A-4147-A177-3AD203B41FA5}">
                      <a16:colId xmlns:a16="http://schemas.microsoft.com/office/drawing/2014/main" val="1204037403"/>
                    </a:ext>
                  </a:extLst>
                </a:gridCol>
                <a:gridCol w="2659018">
                  <a:extLst>
                    <a:ext uri="{9D8B030D-6E8A-4147-A177-3AD203B41FA5}">
                      <a16:colId xmlns:a16="http://schemas.microsoft.com/office/drawing/2014/main" val="1396900420"/>
                    </a:ext>
                  </a:extLst>
                </a:gridCol>
              </a:tblGrid>
              <a:tr h="449965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MARIANUM - pohrebníctvo mesta Bratislavy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merná jednotka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za MJ v EUR bez DPH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MJ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Celkom za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položku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 EUR bez DPH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123541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analytické služby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človekohodina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33,50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4 489,00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780410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programátorské služby na I. etape, A. GIS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človekohodina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47,50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114 000,00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711212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programátorské služby na I. etape, B. CRM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človekohodina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47,50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114 000,00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499446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programátorské služby na II. etape, A. webová aplikácia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človekohodina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71,50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57 200,00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70424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programátorské služby na II. etape, B. mobilná aplikácia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človekohodina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71,50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57 200,00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658224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človekohodina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24,00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3 120,00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798703"/>
                  </a:ext>
                </a:extLst>
              </a:tr>
              <a:tr h="24859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 v EUR bez DPH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350 009,00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41302"/>
                  </a:ext>
                </a:extLst>
              </a:tr>
            </a:tbl>
          </a:graphicData>
        </a:graphic>
      </p:graphicFrame>
      <p:sp>
        <p:nvSpPr>
          <p:cNvPr id="9" name="BlokTextu 8">
            <a:extLst>
              <a:ext uri="{FF2B5EF4-FFF2-40B4-BE49-F238E27FC236}">
                <a16:creationId xmlns:a16="http://schemas.microsoft.com/office/drawing/2014/main" id="{F2D26DC0-69FC-47F2-9FF5-4E7E63DB81DD}"/>
              </a:ext>
            </a:extLst>
          </p:cNvPr>
          <p:cNvSpPr txBox="1"/>
          <p:nvPr/>
        </p:nvSpPr>
        <p:spPr>
          <a:xfrm>
            <a:off x="2782075" y="4698105"/>
            <a:ext cx="485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Požadovaný termín realizácie najneskôr 12/2022</a:t>
            </a:r>
          </a:p>
        </p:txBody>
      </p:sp>
    </p:spTree>
    <p:extLst>
      <p:ext uri="{BB962C8B-B14F-4D97-AF65-F5344CB8AC3E}">
        <p14:creationId xmlns:p14="http://schemas.microsoft.com/office/powerpoint/2010/main" val="3381340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E6F4BFE6-C517-4124-9B16-8A38271C14D5}"/>
              </a:ext>
            </a:extLst>
          </p:cNvPr>
          <p:cNvCxnSpPr>
            <a:cxnSpLocks/>
          </p:cNvCxnSpPr>
          <p:nvPr/>
        </p:nvCxnSpPr>
        <p:spPr>
          <a:xfrm>
            <a:off x="6126420" y="2422162"/>
            <a:ext cx="0" cy="2013675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5">
            <a:extLst>
              <a:ext uri="{FF2B5EF4-FFF2-40B4-BE49-F238E27FC236}">
                <a16:creationId xmlns:a16="http://schemas.microsoft.com/office/drawing/2014/main" id="{A5D3095F-BA6A-41E6-A0EF-58E16CF0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59" y="2401343"/>
            <a:ext cx="5750046" cy="2034494"/>
          </a:xfrm>
        </p:spPr>
        <p:txBody>
          <a:bodyPr>
            <a:normAutofit/>
          </a:bodyPr>
          <a:lstStyle/>
          <a:p>
            <a:pPr algn="r"/>
            <a:r>
              <a:rPr lang="sk-SK" sz="4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ĎAKUJEME </a:t>
            </a:r>
            <a:br>
              <a:rPr lang="sk-SK" sz="4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4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POZORNOSŤ</a:t>
            </a:r>
          </a:p>
        </p:txBody>
      </p:sp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EF308896-9F9B-4178-A24A-B483B384A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8" y="2857185"/>
            <a:ext cx="4742845" cy="1122809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44D97435-2223-44EB-9A36-BAB0D6BAFCAA}"/>
              </a:ext>
            </a:extLst>
          </p:cNvPr>
          <p:cNvSpPr txBox="1"/>
          <p:nvPr/>
        </p:nvSpPr>
        <p:spPr>
          <a:xfrm>
            <a:off x="0" y="6611779"/>
            <a:ext cx="5469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/>
              <a:t>zdroj ukážkovej fotodokumentácie je z verejne dostupnej webovej lokality: </a:t>
            </a:r>
            <a:r>
              <a:rPr lang="sk-SK" sz="1000" dirty="0">
                <a:hlinkClick r:id="rId3"/>
              </a:rPr>
              <a:t>http://mu-sala.gisplan.sk</a:t>
            </a:r>
            <a:r>
              <a:rPr lang="sk-SK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8081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E6F4BFE6-C517-4124-9B16-8A38271C14D5}"/>
              </a:ext>
            </a:extLst>
          </p:cNvPr>
          <p:cNvCxnSpPr>
            <a:cxnSpLocks/>
          </p:cNvCxnSpPr>
          <p:nvPr/>
        </p:nvCxnSpPr>
        <p:spPr>
          <a:xfrm>
            <a:off x="2908091" y="2393432"/>
            <a:ext cx="0" cy="2013675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5">
            <a:extLst>
              <a:ext uri="{FF2B5EF4-FFF2-40B4-BE49-F238E27FC236}">
                <a16:creationId xmlns:a16="http://schemas.microsoft.com/office/drawing/2014/main" id="{A5D3095F-BA6A-41E6-A0EF-58E16CF0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711" y="2411753"/>
            <a:ext cx="10515600" cy="2034494"/>
          </a:xfrm>
        </p:spPr>
        <p:txBody>
          <a:bodyPr>
            <a:normAutofit/>
          </a:bodyPr>
          <a:lstStyle/>
          <a:p>
            <a:r>
              <a:rPr lang="sk-SK" sz="60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cintorínskeho SW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DE33C356-8F21-4D6E-A182-E38528ECD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7" y="309095"/>
            <a:ext cx="2315461" cy="5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418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6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C8CCA651-9365-4763-9C31-16CEF5073F8F}"/>
              </a:ext>
            </a:extLst>
          </p:cNvPr>
          <p:cNvCxnSpPr>
            <a:cxnSpLocks/>
          </p:cNvCxnSpPr>
          <p:nvPr/>
        </p:nvCxnSpPr>
        <p:spPr>
          <a:xfrm>
            <a:off x="2908091" y="2393432"/>
            <a:ext cx="0" cy="20136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5">
            <a:extLst>
              <a:ext uri="{FF2B5EF4-FFF2-40B4-BE49-F238E27FC236}">
                <a16:creationId xmlns:a16="http://schemas.microsoft.com/office/drawing/2014/main" id="{984DE219-0656-4BBC-813B-93C9F5E0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711" y="2411753"/>
            <a:ext cx="10515600" cy="2034494"/>
          </a:xfrm>
        </p:spPr>
        <p:txBody>
          <a:bodyPr>
            <a:normAutofit/>
          </a:bodyPr>
          <a:lstStyle/>
          <a:p>
            <a:r>
              <a:rPr lang="sk-SK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</a:t>
            </a:r>
          </a:p>
        </p:txBody>
      </p:sp>
    </p:spTree>
    <p:extLst>
      <p:ext uri="{BB962C8B-B14F-4D97-AF65-F5344CB8AC3E}">
        <p14:creationId xmlns:p14="http://schemas.microsoft.com/office/powerpoint/2010/main" val="38803610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4">
            <a:extLst>
              <a:ext uri="{FF2B5EF4-FFF2-40B4-BE49-F238E27FC236}">
                <a16:creationId xmlns:a16="http://schemas.microsoft.com/office/drawing/2014/main" id="{CAF073CD-F68C-42B7-ABAE-4CB2775B766E}"/>
              </a:ext>
            </a:extLst>
          </p:cNvPr>
          <p:cNvSpPr/>
          <p:nvPr/>
        </p:nvSpPr>
        <p:spPr>
          <a:xfrm rot="16200004" flipH="1">
            <a:off x="5186221" y="-4463093"/>
            <a:ext cx="45719" cy="10418160"/>
          </a:xfrm>
          <a:prstGeom prst="rect">
            <a:avLst/>
          </a:prstGeom>
          <a:solidFill>
            <a:srgbClr val="446650"/>
          </a:solidFill>
          <a:ln cap="flat">
            <a:solidFill>
              <a:srgbClr val="4466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7090A7"/>
              </a:solidFill>
              <a:uFillTx/>
              <a:latin typeface="Calibri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62B77620-B6C6-4DFF-B17B-5935CEE8B42E}"/>
              </a:ext>
            </a:extLst>
          </p:cNvPr>
          <p:cNvSpPr txBox="1">
            <a:spLocks/>
          </p:cNvSpPr>
          <p:nvPr/>
        </p:nvSpPr>
        <p:spPr>
          <a:xfrm>
            <a:off x="940286" y="184943"/>
            <a:ext cx="10515600" cy="439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DNS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BCC03AA-E1C9-4631-B044-4171ABE8C7EB}"/>
              </a:ext>
            </a:extLst>
          </p:cNvPr>
          <p:cNvCxnSpPr>
            <a:cxnSpLocks/>
          </p:cNvCxnSpPr>
          <p:nvPr/>
        </p:nvCxnSpPr>
        <p:spPr>
          <a:xfrm>
            <a:off x="10418160" y="5321508"/>
            <a:ext cx="0" cy="1536492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ABE7DEF-AC59-4DEE-AE03-B31716D7439A}"/>
              </a:ext>
            </a:extLst>
          </p:cNvPr>
          <p:cNvSpPr txBox="1">
            <a:spLocks/>
          </p:cNvSpPr>
          <p:nvPr/>
        </p:nvSpPr>
        <p:spPr>
          <a:xfrm>
            <a:off x="536846" y="1116097"/>
            <a:ext cx="10015538" cy="5290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  <a:latin typeface="Lorem ipsum"/>
                <a:ea typeface="Verdana" pitchFamily="34"/>
                <a:cs typeface="Arial" pitchFamily="34"/>
              </a:rPr>
              <a:t>Vývoj SW pre zobrazenie hrobových miest, predaj hrobových miest, inventarizáciu hrobových miest a jednoduchú orientáciu návštevníkov na cintorínoch mesta Bratislavy.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  <a:latin typeface="Lorem ipsum"/>
                <a:ea typeface="Verdana" pitchFamily="34"/>
                <a:cs typeface="Arial" pitchFamily="34"/>
              </a:rPr>
              <a:t>Návrh rozloženia etáp: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>
                <a:solidFill>
                  <a:schemeClr val="tx1"/>
                </a:solidFill>
                <a:latin typeface="Lorem ipsum"/>
                <a:ea typeface="Verdana" pitchFamily="34"/>
                <a:cs typeface="Arial" pitchFamily="34"/>
              </a:rPr>
              <a:t>Analýza potrieb a požiadaviek na funkcionalitu SW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>
                <a:solidFill>
                  <a:schemeClr val="tx1"/>
                </a:solidFill>
                <a:latin typeface="Lorem ipsum"/>
                <a:ea typeface="Verdana" pitchFamily="34"/>
                <a:cs typeface="Arial" pitchFamily="34"/>
              </a:rPr>
              <a:t>I. etapa - vývoj-programovanie základného modulu SW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lphaUcPeriod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GIS (geografický informačný systém)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lphaUcPeriod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CRM (</a:t>
            </a:r>
            <a:r>
              <a:rPr lang="sk-SK" sz="2000" dirty="0" err="1">
                <a:latin typeface="Lorem ipsum"/>
                <a:ea typeface="Verdana" pitchFamily="34"/>
                <a:cs typeface="Arial" pitchFamily="34"/>
              </a:rPr>
              <a:t>customer</a:t>
            </a: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 </a:t>
            </a:r>
            <a:r>
              <a:rPr lang="sk-SK" sz="2000" dirty="0" err="1">
                <a:latin typeface="Lorem ipsum"/>
                <a:ea typeface="Verdana" pitchFamily="34"/>
                <a:cs typeface="Arial" pitchFamily="34"/>
              </a:rPr>
              <a:t>relationship</a:t>
            </a: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 management) – databázová časť obsahujúca všetky potrebné údaje na vzťah so zákazníkmi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>
                <a:solidFill>
                  <a:schemeClr val="tx1"/>
                </a:solidFill>
                <a:latin typeface="Lorem ipsum"/>
                <a:ea typeface="Verdana" pitchFamily="34"/>
                <a:cs typeface="Arial" pitchFamily="34"/>
              </a:rPr>
              <a:t>II. etapa - vývoj-programovanie jednotlivých aplikácií (požiadavky na vlastnosti a funkcionalitu sú uvedené v prílohe č. 1 – rozšírený modul):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lphaUcPeriod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webová aplikácia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lphaUcPeriod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mobilná aplikácia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4A05266-6F77-425E-B828-F56FA4AF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55" y="5490303"/>
            <a:ext cx="1334084" cy="10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582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6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C8CCA651-9365-4763-9C31-16CEF5073F8F}"/>
              </a:ext>
            </a:extLst>
          </p:cNvPr>
          <p:cNvCxnSpPr>
            <a:cxnSpLocks/>
          </p:cNvCxnSpPr>
          <p:nvPr/>
        </p:nvCxnSpPr>
        <p:spPr>
          <a:xfrm>
            <a:off x="2908091" y="2393432"/>
            <a:ext cx="0" cy="20136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5">
            <a:extLst>
              <a:ext uri="{FF2B5EF4-FFF2-40B4-BE49-F238E27FC236}">
                <a16:creationId xmlns:a16="http://schemas.microsoft.com/office/drawing/2014/main" id="{984DE219-0656-4BBC-813B-93C9F5E0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711" y="2411753"/>
            <a:ext cx="10515600" cy="2034494"/>
          </a:xfrm>
        </p:spPr>
        <p:txBody>
          <a:bodyPr>
            <a:normAutofit/>
          </a:bodyPr>
          <a:lstStyle/>
          <a:p>
            <a:r>
              <a:rPr lang="sk-SK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etapa: A. GIS</a:t>
            </a:r>
          </a:p>
        </p:txBody>
      </p:sp>
    </p:spTree>
    <p:extLst>
      <p:ext uri="{BB962C8B-B14F-4D97-AF65-F5344CB8AC3E}">
        <p14:creationId xmlns:p14="http://schemas.microsoft.com/office/powerpoint/2010/main" val="136625743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4">
            <a:extLst>
              <a:ext uri="{FF2B5EF4-FFF2-40B4-BE49-F238E27FC236}">
                <a16:creationId xmlns:a16="http://schemas.microsoft.com/office/drawing/2014/main" id="{CAF073CD-F68C-42B7-ABAE-4CB2775B766E}"/>
              </a:ext>
            </a:extLst>
          </p:cNvPr>
          <p:cNvSpPr/>
          <p:nvPr/>
        </p:nvSpPr>
        <p:spPr>
          <a:xfrm rot="16200004" flipH="1">
            <a:off x="5186221" y="-4463093"/>
            <a:ext cx="45719" cy="10418160"/>
          </a:xfrm>
          <a:prstGeom prst="rect">
            <a:avLst/>
          </a:prstGeom>
          <a:solidFill>
            <a:srgbClr val="446650"/>
          </a:solidFill>
          <a:ln cap="flat">
            <a:solidFill>
              <a:srgbClr val="4466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7090A7"/>
              </a:solidFill>
              <a:uFillTx/>
              <a:latin typeface="Calibri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62B77620-B6C6-4DFF-B17B-5935CEE8B42E}"/>
              </a:ext>
            </a:extLst>
          </p:cNvPr>
          <p:cNvSpPr txBox="1">
            <a:spLocks/>
          </p:cNvSpPr>
          <p:nvPr/>
        </p:nvSpPr>
        <p:spPr>
          <a:xfrm>
            <a:off x="940286" y="184943"/>
            <a:ext cx="10515600" cy="439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– I. etapa: A. GIS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BCC03AA-E1C9-4631-B044-4171ABE8C7EB}"/>
              </a:ext>
            </a:extLst>
          </p:cNvPr>
          <p:cNvCxnSpPr>
            <a:cxnSpLocks/>
          </p:cNvCxnSpPr>
          <p:nvPr/>
        </p:nvCxnSpPr>
        <p:spPr>
          <a:xfrm>
            <a:off x="10418160" y="5321508"/>
            <a:ext cx="0" cy="1536492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C4A05266-6F77-425E-B828-F56FA4AF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55" y="5490303"/>
            <a:ext cx="1334084" cy="105314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6E42788-6958-4304-BA11-EFB1074C633D}"/>
              </a:ext>
            </a:extLst>
          </p:cNvPr>
          <p:cNvSpPr txBox="1"/>
          <p:nvPr/>
        </p:nvSpPr>
        <p:spPr>
          <a:xfrm>
            <a:off x="580567" y="867304"/>
            <a:ext cx="983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zobrazenie mapy cintorínov v správe organizácie MARIANUM (hrobové miesta, komunikácie, stromy a iné objekty)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3157E7E-221E-4657-A26A-0FA4CEACB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7" y="1528878"/>
            <a:ext cx="9478779" cy="50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788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4">
            <a:extLst>
              <a:ext uri="{FF2B5EF4-FFF2-40B4-BE49-F238E27FC236}">
                <a16:creationId xmlns:a16="http://schemas.microsoft.com/office/drawing/2014/main" id="{CAF073CD-F68C-42B7-ABAE-4CB2775B766E}"/>
              </a:ext>
            </a:extLst>
          </p:cNvPr>
          <p:cNvSpPr/>
          <p:nvPr/>
        </p:nvSpPr>
        <p:spPr>
          <a:xfrm rot="16200004" flipH="1">
            <a:off x="5186221" y="-4463093"/>
            <a:ext cx="45719" cy="10418160"/>
          </a:xfrm>
          <a:prstGeom prst="rect">
            <a:avLst/>
          </a:prstGeom>
          <a:solidFill>
            <a:srgbClr val="446650"/>
          </a:solidFill>
          <a:ln cap="flat">
            <a:solidFill>
              <a:srgbClr val="4466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7090A7"/>
              </a:solidFill>
              <a:uFillTx/>
              <a:latin typeface="Calibri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62B77620-B6C6-4DFF-B17B-5935CEE8B42E}"/>
              </a:ext>
            </a:extLst>
          </p:cNvPr>
          <p:cNvSpPr txBox="1">
            <a:spLocks/>
          </p:cNvSpPr>
          <p:nvPr/>
        </p:nvSpPr>
        <p:spPr>
          <a:xfrm>
            <a:off x="940286" y="184943"/>
            <a:ext cx="10515600" cy="439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– I. etapa: A. GIS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BCC03AA-E1C9-4631-B044-4171ABE8C7EB}"/>
              </a:ext>
            </a:extLst>
          </p:cNvPr>
          <p:cNvCxnSpPr>
            <a:cxnSpLocks/>
          </p:cNvCxnSpPr>
          <p:nvPr/>
        </p:nvCxnSpPr>
        <p:spPr>
          <a:xfrm>
            <a:off x="10418160" y="5321508"/>
            <a:ext cx="0" cy="1536492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C4A05266-6F77-425E-B828-F56FA4AF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55" y="5490303"/>
            <a:ext cx="1334084" cy="105314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6E42788-6958-4304-BA11-EFB1074C633D}"/>
              </a:ext>
            </a:extLst>
          </p:cNvPr>
          <p:cNvSpPr txBox="1"/>
          <p:nvPr/>
        </p:nvSpPr>
        <p:spPr>
          <a:xfrm>
            <a:off x="580567" y="867304"/>
            <a:ext cx="983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geodeticky zamerané položky na mape aj s GPS súradnicami - hrobové miesta (HM), budovy, komunikácie pre vozidlá aj chodcov</a:t>
            </a:r>
          </a:p>
        </p:txBody>
      </p:sp>
      <p:pic>
        <p:nvPicPr>
          <p:cNvPr id="8" name="Obrázok 7" descr="Obrázok, na ktorom je budova, obklopené&#10;&#10;Automaticky generovaný popis">
            <a:extLst>
              <a:ext uri="{FF2B5EF4-FFF2-40B4-BE49-F238E27FC236}">
                <a16:creationId xmlns:a16="http://schemas.microsoft.com/office/drawing/2014/main" id="{438F0CB3-752A-41E3-8944-B0F34F465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7" y="1575190"/>
            <a:ext cx="9593035" cy="50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125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 descr="Obrázok, na ktorom je text&#10;&#10;Automaticky generovaný popis">
            <a:extLst>
              <a:ext uri="{FF2B5EF4-FFF2-40B4-BE49-F238E27FC236}">
                <a16:creationId xmlns:a16="http://schemas.microsoft.com/office/drawing/2014/main" id="{D78941F2-725E-4863-9208-9DB804A76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99" y="1575190"/>
            <a:ext cx="5304071" cy="5211504"/>
          </a:xfrm>
          <a:prstGeom prst="rect">
            <a:avLst/>
          </a:prstGeom>
        </p:spPr>
      </p:pic>
      <p:pic>
        <p:nvPicPr>
          <p:cNvPr id="11" name="Obrázok 10" descr="Obrázok, na ktorom je text&#10;&#10;Automaticky generovaný popis">
            <a:extLst>
              <a:ext uri="{FF2B5EF4-FFF2-40B4-BE49-F238E27FC236}">
                <a16:creationId xmlns:a16="http://schemas.microsoft.com/office/drawing/2014/main" id="{D02463C8-D11A-47B6-BF7C-EF1F2FA1C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03" y="1476739"/>
            <a:ext cx="5087061" cy="5135821"/>
          </a:xfrm>
          <a:prstGeom prst="rect">
            <a:avLst/>
          </a:prstGeom>
        </p:spPr>
      </p:pic>
      <p:sp>
        <p:nvSpPr>
          <p:cNvPr id="2" name="Obdĺžnik 14">
            <a:extLst>
              <a:ext uri="{FF2B5EF4-FFF2-40B4-BE49-F238E27FC236}">
                <a16:creationId xmlns:a16="http://schemas.microsoft.com/office/drawing/2014/main" id="{CAF073CD-F68C-42B7-ABAE-4CB2775B766E}"/>
              </a:ext>
            </a:extLst>
          </p:cNvPr>
          <p:cNvSpPr/>
          <p:nvPr/>
        </p:nvSpPr>
        <p:spPr>
          <a:xfrm rot="16200004" flipH="1">
            <a:off x="5186221" y="-4463093"/>
            <a:ext cx="45719" cy="10418160"/>
          </a:xfrm>
          <a:prstGeom prst="rect">
            <a:avLst/>
          </a:prstGeom>
          <a:solidFill>
            <a:srgbClr val="446650"/>
          </a:solidFill>
          <a:ln cap="flat">
            <a:solidFill>
              <a:srgbClr val="4466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7090A7"/>
              </a:solidFill>
              <a:uFillTx/>
              <a:latin typeface="Calibri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62B77620-B6C6-4DFF-B17B-5935CEE8B42E}"/>
              </a:ext>
            </a:extLst>
          </p:cNvPr>
          <p:cNvSpPr txBox="1">
            <a:spLocks/>
          </p:cNvSpPr>
          <p:nvPr/>
        </p:nvSpPr>
        <p:spPr>
          <a:xfrm>
            <a:off x="940286" y="184943"/>
            <a:ext cx="10515600" cy="439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– I. etapa: A. GIS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BCC03AA-E1C9-4631-B044-4171ABE8C7EB}"/>
              </a:ext>
            </a:extLst>
          </p:cNvPr>
          <p:cNvCxnSpPr>
            <a:cxnSpLocks/>
          </p:cNvCxnSpPr>
          <p:nvPr/>
        </p:nvCxnSpPr>
        <p:spPr>
          <a:xfrm>
            <a:off x="10418160" y="5321508"/>
            <a:ext cx="0" cy="1536492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C4A05266-6F77-425E-B828-F56FA4AFB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55" y="5490303"/>
            <a:ext cx="1334084" cy="105314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6E42788-6958-4304-BA11-EFB1074C633D}"/>
              </a:ext>
            </a:extLst>
          </p:cNvPr>
          <p:cNvSpPr txBox="1"/>
          <p:nvPr/>
        </p:nvSpPr>
        <p:spPr>
          <a:xfrm>
            <a:off x="580567" y="867304"/>
            <a:ext cx="983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rôzne druhy zobrazenia vrstiev mapy (možné preklikávať medzi zobrazeniami v krivkách – základné/satelitné/</a:t>
            </a:r>
            <a:r>
              <a:rPr lang="sk-SK" sz="2000" dirty="0" err="1">
                <a:latin typeface="Lorem ipsum"/>
                <a:ea typeface="Verdana" pitchFamily="34"/>
                <a:cs typeface="Arial" pitchFamily="34"/>
              </a:rPr>
              <a:t>ortofoto</a:t>
            </a: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)</a:t>
            </a:r>
          </a:p>
        </p:txBody>
      </p:sp>
      <p:pic>
        <p:nvPicPr>
          <p:cNvPr id="10" name="Obrázok 9" descr="Obrázok, na ktorom je text, elektronika&#10;&#10;Automaticky generovaný popis">
            <a:extLst>
              <a:ext uri="{FF2B5EF4-FFF2-40B4-BE49-F238E27FC236}">
                <a16:creationId xmlns:a16="http://schemas.microsoft.com/office/drawing/2014/main" id="{3B193451-EA00-41C1-9BE5-6A701B679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" r="2246"/>
          <a:stretch/>
        </p:blipFill>
        <p:spPr>
          <a:xfrm>
            <a:off x="2915023" y="1576896"/>
            <a:ext cx="5167620" cy="51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18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10BEF31D-D0A3-4AF0-A0E7-8139AD58A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7" y="1267413"/>
            <a:ext cx="9589299" cy="5064181"/>
          </a:xfrm>
          <a:prstGeom prst="rect">
            <a:avLst/>
          </a:prstGeom>
        </p:spPr>
      </p:pic>
      <p:sp>
        <p:nvSpPr>
          <p:cNvPr id="2" name="Obdĺžnik 14">
            <a:extLst>
              <a:ext uri="{FF2B5EF4-FFF2-40B4-BE49-F238E27FC236}">
                <a16:creationId xmlns:a16="http://schemas.microsoft.com/office/drawing/2014/main" id="{CAF073CD-F68C-42B7-ABAE-4CB2775B766E}"/>
              </a:ext>
            </a:extLst>
          </p:cNvPr>
          <p:cNvSpPr/>
          <p:nvPr/>
        </p:nvSpPr>
        <p:spPr>
          <a:xfrm rot="16200004" flipH="1">
            <a:off x="5186221" y="-4463093"/>
            <a:ext cx="45719" cy="10418160"/>
          </a:xfrm>
          <a:prstGeom prst="rect">
            <a:avLst/>
          </a:prstGeom>
          <a:solidFill>
            <a:srgbClr val="446650"/>
          </a:solidFill>
          <a:ln cap="flat">
            <a:solidFill>
              <a:srgbClr val="4466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7090A7"/>
              </a:solidFill>
              <a:uFillTx/>
              <a:latin typeface="Calibri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62B77620-B6C6-4DFF-B17B-5935CEE8B42E}"/>
              </a:ext>
            </a:extLst>
          </p:cNvPr>
          <p:cNvSpPr txBox="1">
            <a:spLocks/>
          </p:cNvSpPr>
          <p:nvPr/>
        </p:nvSpPr>
        <p:spPr>
          <a:xfrm>
            <a:off x="940286" y="184943"/>
            <a:ext cx="10515600" cy="439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rgbClr val="446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– I. etapa: A. GIS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2BCC03AA-E1C9-4631-B044-4171ABE8C7EB}"/>
              </a:ext>
            </a:extLst>
          </p:cNvPr>
          <p:cNvCxnSpPr>
            <a:cxnSpLocks/>
          </p:cNvCxnSpPr>
          <p:nvPr/>
        </p:nvCxnSpPr>
        <p:spPr>
          <a:xfrm>
            <a:off x="10418160" y="5321508"/>
            <a:ext cx="0" cy="1536492"/>
          </a:xfrm>
          <a:prstGeom prst="line">
            <a:avLst/>
          </a:prstGeom>
          <a:ln w="57150">
            <a:solidFill>
              <a:srgbClr val="4466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C4A05266-6F77-425E-B828-F56FA4AFB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55" y="5490303"/>
            <a:ext cx="1334084" cy="105314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6E42788-6958-4304-BA11-EFB1074C633D}"/>
              </a:ext>
            </a:extLst>
          </p:cNvPr>
          <p:cNvSpPr txBox="1"/>
          <p:nvPr/>
        </p:nvSpPr>
        <p:spPr>
          <a:xfrm>
            <a:off x="580567" y="867304"/>
            <a:ext cx="9837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>
                <a:latin typeface="Lorem ipsum"/>
                <a:ea typeface="Verdana" pitchFamily="34"/>
                <a:cs typeface="Arial" pitchFamily="34"/>
              </a:rPr>
              <a:t>detail jednotlivých hrobových miest na mape s evidenčným číslom HM</a:t>
            </a:r>
          </a:p>
        </p:txBody>
      </p:sp>
      <p:pic>
        <p:nvPicPr>
          <p:cNvPr id="12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DAD5A9EC-355A-46CC-8592-3E9A082B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7" y="1267414"/>
            <a:ext cx="9593035" cy="50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75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703</Words>
  <Application>Microsoft Office PowerPoint</Application>
  <PresentationFormat>Širokouhlá</PresentationFormat>
  <Paragraphs>91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Lorem ipsum</vt:lpstr>
      <vt:lpstr>Wingdings</vt:lpstr>
      <vt:lpstr>Motív Office</vt:lpstr>
      <vt:lpstr>Prezentácia programu PowerPoint</vt:lpstr>
      <vt:lpstr>Vývoj cintorínskeho SW</vt:lpstr>
      <vt:lpstr>Charakteristika</vt:lpstr>
      <vt:lpstr>Prezentácia programu PowerPoint</vt:lpstr>
      <vt:lpstr>I. etapa: A. GIS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I. etapa: B. CRM</vt:lpstr>
      <vt:lpstr>Prezentácia programu PowerPoint</vt:lpstr>
      <vt:lpstr>Prezentácia programu PowerPoint</vt:lpstr>
      <vt:lpstr>Prezentácia programu PowerPoint</vt:lpstr>
      <vt:lpstr>ĎAKUJEME 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Semberova</dc:creator>
  <cp:lastModifiedBy>Detvan Martin</cp:lastModifiedBy>
  <cp:revision>27</cp:revision>
  <dcterms:created xsi:type="dcterms:W3CDTF">2021-08-10T07:11:43Z</dcterms:created>
  <dcterms:modified xsi:type="dcterms:W3CDTF">2022-04-12T16:38:52Z</dcterms:modified>
</cp:coreProperties>
</file>