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598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5720-3378-4C02-A2A4-E7C3DEFA0774}" type="datetimeFigureOut">
              <a:rPr lang="sk-SK" smtClean="0"/>
              <a:t>17. 7. 2017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3B0-5ED2-4617-8589-B391E834D0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07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5720-3378-4C02-A2A4-E7C3DEFA0774}" type="datetimeFigureOut">
              <a:rPr lang="sk-SK" smtClean="0"/>
              <a:t>17. 7. 2017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3B0-5ED2-4617-8589-B391E834D0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885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5720-3378-4C02-A2A4-E7C3DEFA0774}" type="datetimeFigureOut">
              <a:rPr lang="sk-SK" smtClean="0"/>
              <a:t>17. 7. 2017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3B0-5ED2-4617-8589-B391E834D0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791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5720-3378-4C02-A2A4-E7C3DEFA0774}" type="datetimeFigureOut">
              <a:rPr lang="sk-SK" smtClean="0"/>
              <a:t>17. 7. 2017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3B0-5ED2-4617-8589-B391E834D0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733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5720-3378-4C02-A2A4-E7C3DEFA0774}" type="datetimeFigureOut">
              <a:rPr lang="sk-SK" smtClean="0"/>
              <a:t>17. 7. 2017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3B0-5ED2-4617-8589-B391E834D0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349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5720-3378-4C02-A2A4-E7C3DEFA0774}" type="datetimeFigureOut">
              <a:rPr lang="sk-SK" smtClean="0"/>
              <a:t>17. 7. 2017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3B0-5ED2-4617-8589-B391E834D0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096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5720-3378-4C02-A2A4-E7C3DEFA0774}" type="datetimeFigureOut">
              <a:rPr lang="sk-SK" smtClean="0"/>
              <a:t>17. 7. 2017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3B0-5ED2-4617-8589-B391E834D0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229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5720-3378-4C02-A2A4-E7C3DEFA0774}" type="datetimeFigureOut">
              <a:rPr lang="sk-SK" smtClean="0"/>
              <a:t>17. 7. 2017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3B0-5ED2-4617-8589-B391E834D0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849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5720-3378-4C02-A2A4-E7C3DEFA0774}" type="datetimeFigureOut">
              <a:rPr lang="sk-SK" smtClean="0"/>
              <a:t>17. 7. 2017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3B0-5ED2-4617-8589-B391E834D0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377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5720-3378-4C02-A2A4-E7C3DEFA0774}" type="datetimeFigureOut">
              <a:rPr lang="sk-SK" smtClean="0"/>
              <a:t>17. 7. 2017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3B0-5ED2-4617-8589-B391E834D0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133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5720-3378-4C02-A2A4-E7C3DEFA0774}" type="datetimeFigureOut">
              <a:rPr lang="sk-SK" smtClean="0"/>
              <a:t>17. 7. 2017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3B0-5ED2-4617-8589-B391E834D0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802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5720-3378-4C02-A2A4-E7C3DEFA0774}" type="datetimeFigureOut">
              <a:rPr lang="sk-SK" smtClean="0"/>
              <a:t>17. 7. 2017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23B0-5ED2-4617-8589-B391E834D0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442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lamal\Documents\2015\1 PROJEKTY 2015\UNB RUŽINOV\UNB Príjazdová cesta k CPO\scann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0"/>
            <a:ext cx="555171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016732" y="395536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Príloha č.3  </a:t>
            </a:r>
            <a:r>
              <a:rPr lang="sk-SK" dirty="0" smtClean="0"/>
              <a:t>k Výzve č. R3-3/097/2017</a:t>
            </a:r>
          </a:p>
          <a:p>
            <a:r>
              <a:rPr lang="sk-SK" dirty="0" smtClean="0"/>
              <a:t>Skladba konštrukcie príjazdovej cesty k CPO</a:t>
            </a:r>
          </a:p>
          <a:p>
            <a:r>
              <a:rPr lang="sk-SK" dirty="0" smtClean="0"/>
              <a:t>UNB Nemocnica Ružinov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63802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Prezentácia na obrazovke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2" baseType="lpstr">
      <vt:lpstr>Motív Office</vt:lpstr>
      <vt:lpstr>Prezentácia programu PowerPoint</vt:lpstr>
    </vt:vector>
  </TitlesOfParts>
  <Company>unb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Zlamal</dc:creator>
  <cp:lastModifiedBy>Zlamal</cp:lastModifiedBy>
  <cp:revision>3</cp:revision>
  <dcterms:created xsi:type="dcterms:W3CDTF">2017-07-14T11:25:02Z</dcterms:created>
  <dcterms:modified xsi:type="dcterms:W3CDTF">2017-07-17T10:46:43Z</dcterms:modified>
</cp:coreProperties>
</file>