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598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929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268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340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10895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758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9213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20925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574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45075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523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414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39626-FACA-413C-8D66-0E931F3B7C85}" type="datetimeFigureOut">
              <a:rPr lang="sk-SK" smtClean="0"/>
              <a:t>17. 7. 2017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B0EBD-DDED-4376-AE56-405365AB9DC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8314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Zlamal\Documents\2015\1 PROJEKTY 2015\UNB RUŽINOV\UNB Príjazdová cesta k CPO\Výzva\Scan 1 príjazd.cesta k CPO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43" y="0"/>
            <a:ext cx="5551714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1170010" y="361582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Príloha č. 4  </a:t>
            </a:r>
            <a:r>
              <a:rPr lang="sk-SK" dirty="0" smtClean="0"/>
              <a:t>k Výzve č. R3-3/097/2017</a:t>
            </a:r>
          </a:p>
          <a:p>
            <a:r>
              <a:rPr lang="sk-SK" dirty="0" smtClean="0"/>
              <a:t>Rez kolektorom s pojazdnou strechou</a:t>
            </a:r>
          </a:p>
          <a:p>
            <a:r>
              <a:rPr lang="sk-SK" dirty="0" smtClean="0"/>
              <a:t>UNB Nemocnica Ružinov</a:t>
            </a:r>
          </a:p>
        </p:txBody>
      </p:sp>
    </p:spTree>
    <p:extLst>
      <p:ext uri="{BB962C8B-B14F-4D97-AF65-F5344CB8AC3E}">
        <p14:creationId xmlns:p14="http://schemas.microsoft.com/office/powerpoint/2010/main" val="377091593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</Words>
  <Application>Microsoft Office PowerPoint</Application>
  <PresentationFormat>Prezentácia na obrazovke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Prezentácia programu PowerPoint</vt:lpstr>
    </vt:vector>
  </TitlesOfParts>
  <Company>unb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Zlamal</dc:creator>
  <cp:lastModifiedBy>Zlamal</cp:lastModifiedBy>
  <cp:revision>3</cp:revision>
  <dcterms:created xsi:type="dcterms:W3CDTF">2017-07-10T09:12:30Z</dcterms:created>
  <dcterms:modified xsi:type="dcterms:W3CDTF">2017-07-17T10:46:27Z</dcterms:modified>
</cp:coreProperties>
</file>