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7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84900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229008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1783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20188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16673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042293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85266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11307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75817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6448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87739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CABD3-EF0A-48B3-B742-8641228B8E68}" type="datetimeFigureOut">
              <a:rPr lang="sk-SK" smtClean="0"/>
              <a:t>9.8.2018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4B3B1-4F4F-4CE1-983C-B81FA12003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8871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0" t="9074" r="8958" b="16111"/>
          <a:stretch/>
        </p:blipFill>
        <p:spPr bwMode="auto">
          <a:xfrm>
            <a:off x="0" y="404664"/>
            <a:ext cx="9144000" cy="5513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7524328" y="5805264"/>
            <a:ext cx="1205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200" b="1" dirty="0" smtClean="0"/>
              <a:t>Príloha č. 4</a:t>
            </a:r>
          </a:p>
          <a:p>
            <a:r>
              <a:rPr lang="sk-SK" sz="1200" b="1" dirty="0" err="1" smtClean="0"/>
              <a:t>Schématický</a:t>
            </a:r>
            <a:r>
              <a:rPr lang="sk-SK" sz="1200" b="1" dirty="0" smtClean="0"/>
              <a:t> rez</a:t>
            </a:r>
            <a:endParaRPr lang="sk-SK" sz="1200" b="1" dirty="0"/>
          </a:p>
        </p:txBody>
      </p:sp>
    </p:spTree>
    <p:extLst>
      <p:ext uri="{BB962C8B-B14F-4D97-AF65-F5344CB8AC3E}">
        <p14:creationId xmlns:p14="http://schemas.microsoft.com/office/powerpoint/2010/main" val="1467553478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</Words>
  <Application>Microsoft Office PowerPoint</Application>
  <PresentationFormat>Prezentácia na obrazovke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</vt:i4>
      </vt:variant>
    </vt:vector>
  </HeadingPairs>
  <TitlesOfParts>
    <vt:vector size="2" baseType="lpstr">
      <vt:lpstr>Motív Office</vt:lpstr>
      <vt:lpstr>Prezentácia programu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peterh</dc:creator>
  <cp:lastModifiedBy>peterh</cp:lastModifiedBy>
  <cp:revision>1</cp:revision>
  <cp:lastPrinted>2018-08-09T07:21:25Z</cp:lastPrinted>
  <dcterms:created xsi:type="dcterms:W3CDTF">2018-08-09T07:16:02Z</dcterms:created>
  <dcterms:modified xsi:type="dcterms:W3CDTF">2018-08-09T07:37:48Z</dcterms:modified>
</cp:coreProperties>
</file>