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68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526"/>
    <a:srgbClr val="446650"/>
    <a:srgbClr val="E0DDD5"/>
    <a:srgbClr val="304D3F"/>
    <a:srgbClr val="A1AEA0"/>
    <a:srgbClr val="77867B"/>
    <a:srgbClr val="AA8A4C"/>
    <a:srgbClr val="A7A9AC"/>
    <a:srgbClr val="084637"/>
    <a:srgbClr val="1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ížková Lenka" userId="cdf77495-d9c3-4860-8a0a-a90f19c1e401" providerId="ADAL" clId="{76936B37-CC77-447A-A8C5-6FFFF8E5B391}"/>
    <pc:docChg chg="custSel modSld">
      <pc:chgData name="Snížková Lenka" userId="cdf77495-d9c3-4860-8a0a-a90f19c1e401" providerId="ADAL" clId="{76936B37-CC77-447A-A8C5-6FFFF8E5B391}" dt="2024-01-23T13:15:41.949" v="11" actId="1076"/>
      <pc:docMkLst>
        <pc:docMk/>
      </pc:docMkLst>
      <pc:sldChg chg="delSp mod">
        <pc:chgData name="Snížková Lenka" userId="cdf77495-d9c3-4860-8a0a-a90f19c1e401" providerId="ADAL" clId="{76936B37-CC77-447A-A8C5-6FFFF8E5B391}" dt="2024-01-23T13:13:58.878" v="1" actId="478"/>
        <pc:sldMkLst>
          <pc:docMk/>
          <pc:sldMk cId="1387641848" sldId="257"/>
        </pc:sldMkLst>
        <pc:spChg chg="del">
          <ac:chgData name="Snížková Lenka" userId="cdf77495-d9c3-4860-8a0a-a90f19c1e401" providerId="ADAL" clId="{76936B37-CC77-447A-A8C5-6FFFF8E5B391}" dt="2024-01-23T13:13:58.878" v="1" actId="478"/>
          <ac:spMkLst>
            <pc:docMk/>
            <pc:sldMk cId="1387641848" sldId="257"/>
            <ac:spMk id="10" creationId="{3B8A3EB4-BF45-D16A-D4B3-BC775C391865}"/>
          </ac:spMkLst>
        </pc:spChg>
        <pc:picChg chg="del">
          <ac:chgData name="Snížková Lenka" userId="cdf77495-d9c3-4860-8a0a-a90f19c1e401" providerId="ADAL" clId="{76936B37-CC77-447A-A8C5-6FFFF8E5B391}" dt="2024-01-23T13:13:56.143" v="0" actId="478"/>
          <ac:picMkLst>
            <pc:docMk/>
            <pc:sldMk cId="1387641848" sldId="257"/>
            <ac:picMk id="11" creationId="{5CC0DA48-3509-7101-07F3-19363957BDD7}"/>
          </ac:picMkLst>
        </pc:picChg>
      </pc:sldChg>
      <pc:sldChg chg="delSp mod">
        <pc:chgData name="Snížková Lenka" userId="cdf77495-d9c3-4860-8a0a-a90f19c1e401" providerId="ADAL" clId="{76936B37-CC77-447A-A8C5-6FFFF8E5B391}" dt="2024-01-23T13:15:22.212" v="7" actId="478"/>
        <pc:sldMkLst>
          <pc:docMk/>
          <pc:sldMk cId="4077530289" sldId="267"/>
        </pc:sldMkLst>
        <pc:spChg chg="del">
          <ac:chgData name="Snížková Lenka" userId="cdf77495-d9c3-4860-8a0a-a90f19c1e401" providerId="ADAL" clId="{76936B37-CC77-447A-A8C5-6FFFF8E5B391}" dt="2024-01-23T13:15:22.212" v="7" actId="478"/>
          <ac:spMkLst>
            <pc:docMk/>
            <pc:sldMk cId="4077530289" sldId="267"/>
            <ac:spMk id="19" creationId="{799E504C-312D-EE07-04FF-813375BEDCBA}"/>
          </ac:spMkLst>
        </pc:spChg>
        <pc:spChg chg="del">
          <ac:chgData name="Snížková Lenka" userId="cdf77495-d9c3-4860-8a0a-a90f19c1e401" providerId="ADAL" clId="{76936B37-CC77-447A-A8C5-6FFFF8E5B391}" dt="2024-01-23T13:15:17.656" v="5" actId="478"/>
          <ac:spMkLst>
            <pc:docMk/>
            <pc:sldMk cId="4077530289" sldId="267"/>
            <ac:spMk id="23" creationId="{10E31D6F-F354-1BA3-4CE0-6249277DC066}"/>
          </ac:spMkLst>
        </pc:spChg>
        <pc:spChg chg="del">
          <ac:chgData name="Snížková Lenka" userId="cdf77495-d9c3-4860-8a0a-a90f19c1e401" providerId="ADAL" clId="{76936B37-CC77-447A-A8C5-6FFFF8E5B391}" dt="2024-01-23T13:15:12.085" v="3" actId="478"/>
          <ac:spMkLst>
            <pc:docMk/>
            <pc:sldMk cId="4077530289" sldId="267"/>
            <ac:spMk id="26" creationId="{494B6802-25E1-6D2A-548D-00D39B044EB8}"/>
          </ac:spMkLst>
        </pc:spChg>
        <pc:picChg chg="del">
          <ac:chgData name="Snížková Lenka" userId="cdf77495-d9c3-4860-8a0a-a90f19c1e401" providerId="ADAL" clId="{76936B37-CC77-447A-A8C5-6FFFF8E5B391}" dt="2024-01-23T13:15:19.510" v="6" actId="478"/>
          <ac:picMkLst>
            <pc:docMk/>
            <pc:sldMk cId="4077530289" sldId="267"/>
            <ac:picMk id="18" creationId="{ED8482AE-B7B3-E8E4-211F-E972FAE1DE91}"/>
          </ac:picMkLst>
        </pc:picChg>
        <pc:picChg chg="del">
          <ac:chgData name="Snížková Lenka" userId="cdf77495-d9c3-4860-8a0a-a90f19c1e401" providerId="ADAL" clId="{76936B37-CC77-447A-A8C5-6FFFF8E5B391}" dt="2024-01-23T13:15:14.464" v="4" actId="478"/>
          <ac:picMkLst>
            <pc:docMk/>
            <pc:sldMk cId="4077530289" sldId="267"/>
            <ac:picMk id="22" creationId="{388287EF-3109-EBFA-9D3C-3871C8F81883}"/>
          </ac:picMkLst>
        </pc:picChg>
        <pc:picChg chg="del">
          <ac:chgData name="Snížková Lenka" userId="cdf77495-d9c3-4860-8a0a-a90f19c1e401" providerId="ADAL" clId="{76936B37-CC77-447A-A8C5-6FFFF8E5B391}" dt="2024-01-23T13:15:08.727" v="2" actId="478"/>
          <ac:picMkLst>
            <pc:docMk/>
            <pc:sldMk cId="4077530289" sldId="267"/>
            <ac:picMk id="25" creationId="{B4059FE1-4BA6-F5F3-74E8-266A7E9C8884}"/>
          </ac:picMkLst>
        </pc:picChg>
      </pc:sldChg>
      <pc:sldChg chg="delSp modSp mod">
        <pc:chgData name="Snížková Lenka" userId="cdf77495-d9c3-4860-8a0a-a90f19c1e401" providerId="ADAL" clId="{76936B37-CC77-447A-A8C5-6FFFF8E5B391}" dt="2024-01-23T13:15:41.949" v="11" actId="1076"/>
        <pc:sldMkLst>
          <pc:docMk/>
          <pc:sldMk cId="2770967636" sldId="268"/>
        </pc:sldMkLst>
        <pc:spChg chg="del">
          <ac:chgData name="Snížková Lenka" userId="cdf77495-d9c3-4860-8a0a-a90f19c1e401" providerId="ADAL" clId="{76936B37-CC77-447A-A8C5-6FFFF8E5B391}" dt="2024-01-23T13:15:34.215" v="9" actId="478"/>
          <ac:spMkLst>
            <pc:docMk/>
            <pc:sldMk cId="2770967636" sldId="268"/>
            <ac:spMk id="13" creationId="{3DACE035-D328-F76C-DF8F-C6FA4FD4B71E}"/>
          </ac:spMkLst>
        </pc:spChg>
        <pc:spChg chg="mod">
          <ac:chgData name="Snížková Lenka" userId="cdf77495-d9c3-4860-8a0a-a90f19c1e401" providerId="ADAL" clId="{76936B37-CC77-447A-A8C5-6FFFF8E5B391}" dt="2024-01-23T13:15:38.406" v="10" actId="1076"/>
          <ac:spMkLst>
            <pc:docMk/>
            <pc:sldMk cId="2770967636" sldId="268"/>
            <ac:spMk id="14" creationId="{10CC3A11-0AB1-07D9-DE4C-194382091E41}"/>
          </ac:spMkLst>
        </pc:spChg>
        <pc:picChg chg="del">
          <ac:chgData name="Snížková Lenka" userId="cdf77495-d9c3-4860-8a0a-a90f19c1e401" providerId="ADAL" clId="{76936B37-CC77-447A-A8C5-6FFFF8E5B391}" dt="2024-01-23T13:15:30.678" v="8" actId="478"/>
          <ac:picMkLst>
            <pc:docMk/>
            <pc:sldMk cId="2770967636" sldId="268"/>
            <ac:picMk id="2" creationId="{68BCF2E2-0500-5D40-8824-E504A1E6499F}"/>
          </ac:picMkLst>
        </pc:picChg>
        <pc:picChg chg="mod">
          <ac:chgData name="Snížková Lenka" userId="cdf77495-d9c3-4860-8a0a-a90f19c1e401" providerId="ADAL" clId="{76936B37-CC77-447A-A8C5-6FFFF8E5B391}" dt="2024-01-23T13:15:41.949" v="11" actId="1076"/>
          <ac:picMkLst>
            <pc:docMk/>
            <pc:sldMk cId="2770967636" sldId="268"/>
            <ac:picMk id="6" creationId="{2E682FBC-C597-85D4-7FBB-A5D2403DBF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4542A-3799-4C48-9264-0E59F293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39435-3924-4433-B5EE-00B529C65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FAFFA8-28A7-4C5B-ABFA-CB36A8AA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E29113-9CE0-4829-9387-AEEDC61D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0CC6C1-8E34-457F-9CE6-70283CED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7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DD38D-CA56-47C9-BF6D-4EA86930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C97C57-5A5A-43F9-BAB1-8239B0959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33173D-116D-42DF-BBAC-30B054A0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3385FB-CC13-482F-9F92-2026749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DF07E0-1E51-4932-8F2C-811F79F2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95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B7BEDDD-57F9-44F8-861E-CD3305A6B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3DFB46-2AAF-4BF7-B979-68ECA044B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EC5E0E-3B76-45C1-B8E8-A816465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60886-F35E-4F8D-A49B-90A29A41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090061-B582-45DB-8EB6-CB64E05F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8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84EE-28E6-4FE9-BB02-0AF50422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1646A4-027B-4ADA-9FFB-283B81BB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621B0B-F758-4F05-A500-7BA46EFA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10449E-8154-4CEC-BC72-317E72D5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446A44-5257-4D3A-9617-24008004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C9B2-5082-431F-8EE7-ED525A7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A4CB17-A24C-4391-BABA-D636EDCF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48DD2D-2DC9-473F-8A17-F3705436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BD5D8F-DB29-4E9E-8A3D-4C61A839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E83014-1E0A-4403-8DA4-31211DC4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43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3ECE3-8D91-47D7-88C5-DE2E3FB9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147ECB-FA05-4D1D-AFE9-FB40F725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95A01A-CB69-449C-889B-1E79528B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E558624-43DB-4167-9CB2-5451E9C6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CF636-8673-4268-B8CF-5C2197F4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883DE58-3350-474D-80D9-20008C39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6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BA9BC-7D54-4336-8A34-AC6D409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22FE45-3310-4EF2-A68F-48EBEE7F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A2CDD8E-EDD8-41DE-B606-CFD0079D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4F7D83-0860-4A15-97A1-B586C77DE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314122-D60C-4CA2-A69A-FAEBB60C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F5FDC8C-5F71-49B7-B298-73566FC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504E808-1539-4FD9-8151-3F45137C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E0C23EA-AA9E-474F-9F55-325005E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37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16444-2F18-498B-9B21-EF873901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D88C156-ECC1-4E07-98AD-FACEB86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4C1390E-6C7D-4961-92DB-4D5454D9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8753629-4B1A-4BDB-B32A-4C03D9D0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3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D02C94A-49B0-4325-ACFD-EC5ECC92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4F6D1B3-7A60-45D3-8323-02B8A8A5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17129E-7F6F-4E55-97A0-9989BC90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46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EDBEE-DD95-4B03-8CA2-13F05910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E8D5CC-54DE-4E98-9194-B3A8A497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2A0C2D-9202-455D-9CB9-E0495D1DA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31EE691-03D5-40BC-8B46-B0EFC1F6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560D13-CFF5-43F9-8E58-F7D6E522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7D622C3-947B-4691-A815-E2B79829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4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14CF-6473-41B4-A00A-D7A81803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80BACED-0B97-4CF2-AF57-5B3F3E005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E14D4-E9AF-458C-8DE4-B2AC9F03E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00C3434-BB13-49B0-B5B9-5A9178ED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8AB4F3-4758-4FD9-AC2F-6B3439B6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D911F64-53F6-461C-A2C4-1457418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3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BEF36A8-126D-48F1-9267-D236D33A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65D39-A851-4510-99DD-78AFD46E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1B913C-62C1-4AC0-A5BB-BE1E080B4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3C6F99-A283-4466-BB79-0E476B84C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BEC73-B7DA-421E-9B69-D64D71050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90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21942571-73D4-89A9-48A6-A0074D4FDA17}"/>
              </a:ext>
            </a:extLst>
          </p:cNvPr>
          <p:cNvSpPr txBox="1"/>
          <p:nvPr/>
        </p:nvSpPr>
        <p:spPr>
          <a:xfrm>
            <a:off x="490437" y="1102552"/>
            <a:ext cx="587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Prevádzkový poriadok - exteriérové TABULE/STOJANY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83013373-D8A6-10F3-0ECC-2A9DB3E6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7" y="1639574"/>
            <a:ext cx="5879593" cy="397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A7DC1A4-CC01-98B1-ACDB-515B5DB9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7" y="2101400"/>
            <a:ext cx="3219579" cy="15878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5CBCE06-7424-C632-B2DE-114B055F4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740" y="2075206"/>
            <a:ext cx="2329820" cy="159267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7BE27590-01C9-272F-0A4C-057B4F796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929" y="2075206"/>
            <a:ext cx="1243990" cy="1592671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A870B5B5-A04F-2F02-23E5-416B65F7FE7E}"/>
              </a:ext>
            </a:extLst>
          </p:cNvPr>
          <p:cNvSpPr txBox="1"/>
          <p:nvPr/>
        </p:nvSpPr>
        <p:spPr>
          <a:xfrm>
            <a:off x="453817" y="126113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Iný typ </a:t>
            </a:r>
            <a:r>
              <a:rPr lang="sk-SK" b="1" dirty="0" err="1"/>
              <a:t>ext</a:t>
            </a:r>
            <a:r>
              <a:rPr lang="sk-SK" b="1" dirty="0"/>
              <a:t>. tabúl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DACE035-D328-F76C-DF8F-C6FA4FD4B71E}"/>
              </a:ext>
            </a:extLst>
          </p:cNvPr>
          <p:cNvSpPr txBox="1"/>
          <p:nvPr/>
        </p:nvSpPr>
        <p:spPr>
          <a:xfrm>
            <a:off x="462217" y="1705874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Slavín č. 2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0CC3A11-0AB1-07D9-DE4C-194382091E41}"/>
              </a:ext>
            </a:extLst>
          </p:cNvPr>
          <p:cNvSpPr txBox="1"/>
          <p:nvPr/>
        </p:nvSpPr>
        <p:spPr>
          <a:xfrm>
            <a:off x="462217" y="3772900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Slavín č. 3 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2C3A8D53-CA5E-CB84-7F0C-EFF7FF44E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67" y="4142232"/>
            <a:ext cx="1365165" cy="2542032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18CC5D8C-3C69-2221-9C7A-3DDE521976B7}"/>
              </a:ext>
            </a:extLst>
          </p:cNvPr>
          <p:cNvSpPr txBox="1"/>
          <p:nvPr/>
        </p:nvSpPr>
        <p:spPr>
          <a:xfrm>
            <a:off x="4327770" y="1697468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Nám SNP č. 7 a 8</a:t>
            </a:r>
          </a:p>
        </p:txBody>
      </p:sp>
    </p:spTree>
    <p:extLst>
      <p:ext uri="{BB962C8B-B14F-4D97-AF65-F5344CB8AC3E}">
        <p14:creationId xmlns:p14="http://schemas.microsoft.com/office/powerpoint/2010/main" val="407753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E682FBC-C597-85D4-7FBB-A5D2403D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7" y="2438229"/>
            <a:ext cx="3316457" cy="226055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A870B5B5-A04F-2F02-23E5-416B65F7FE7E}"/>
              </a:ext>
            </a:extLst>
          </p:cNvPr>
          <p:cNvSpPr txBox="1"/>
          <p:nvPr/>
        </p:nvSpPr>
        <p:spPr>
          <a:xfrm>
            <a:off x="453817" y="126113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Iný typ nálepiek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0CC3A11-0AB1-07D9-DE4C-194382091E41}"/>
              </a:ext>
            </a:extLst>
          </p:cNvPr>
          <p:cNvSpPr txBox="1"/>
          <p:nvPr/>
        </p:nvSpPr>
        <p:spPr>
          <a:xfrm>
            <a:off x="453817" y="1849681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Slavín č. 4 </a:t>
            </a:r>
          </a:p>
        </p:txBody>
      </p:sp>
    </p:spTree>
    <p:extLst>
      <p:ext uri="{BB962C8B-B14F-4D97-AF65-F5344CB8AC3E}">
        <p14:creationId xmlns:p14="http://schemas.microsoft.com/office/powerpoint/2010/main" val="2770967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6A3D3D37EA6942BC60171B26430FE7" ma:contentTypeVersion="13" ma:contentTypeDescription="Umožňuje vytvoriť nový dokument." ma:contentTypeScope="" ma:versionID="9fe0766d93845b4e855496c5d17cb191">
  <xsd:schema xmlns:xsd="http://www.w3.org/2001/XMLSchema" xmlns:xs="http://www.w3.org/2001/XMLSchema" xmlns:p="http://schemas.microsoft.com/office/2006/metadata/properties" xmlns:ns2="d96300f9-8dd0-444e-abf6-9ef29663f937" xmlns:ns3="284d3cac-9eb6-4550-b8e6-967da959de46" targetNamespace="http://schemas.microsoft.com/office/2006/metadata/properties" ma:root="true" ma:fieldsID="b52e6c359107d3835dda4a77a68cdd37" ns2:_="" ns3:_="">
    <xsd:import namespace="d96300f9-8dd0-444e-abf6-9ef29663f937"/>
    <xsd:import namespace="284d3cac-9eb6-4550-b8e6-967da959de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300f9-8dd0-444e-abf6-9ef29663f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9030838e-00da-4545-923a-0f37a5c1b6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3cac-9eb6-4550-b8e6-967da959de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cf75c6-3add-41cf-a567-d3b5b13e0104}" ma:internalName="TaxCatchAll" ma:showField="CatchAllData" ma:web="284d3cac-9eb6-4550-b8e6-967da959d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4d3cac-9eb6-4550-b8e6-967da959de46" xsi:nil="true"/>
    <lcf76f155ced4ddcb4097134ff3c332f xmlns="d96300f9-8dd0-444e-abf6-9ef29663f9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59B829-515D-4E65-84C6-655C4E784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300f9-8dd0-444e-abf6-9ef29663f937"/>
    <ds:schemaRef ds:uri="284d3cac-9eb6-4550-b8e6-967da959d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431B4D-9424-4705-850A-8063A58F1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A54A9F-7D2E-4131-AD93-6D8CE8A996C1}">
  <ds:schemaRefs>
    <ds:schemaRef ds:uri="284d3cac-9eb6-4550-b8e6-967da959de46"/>
    <ds:schemaRef ds:uri="d96300f9-8dd0-444e-abf6-9ef29663f93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</Words>
  <Application>Microsoft Office PowerPoint</Application>
  <PresentationFormat>Širokouhlá</PresentationFormat>
  <Paragraphs>7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Semberova</dc:creator>
  <cp:lastModifiedBy>Snížková Lenka</cp:lastModifiedBy>
  <cp:revision>7</cp:revision>
  <dcterms:created xsi:type="dcterms:W3CDTF">2021-08-10T07:11:43Z</dcterms:created>
  <dcterms:modified xsi:type="dcterms:W3CDTF">2024-01-23T13:15:47Z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0x0101006E6A3D3D37EA6942BC60171B26430FE7</vt:lpwstr>
  </property>
  <property fmtid="{D5CDD505-2E9C-101B-9397-08002B2CF9AE}" pid="3" name="MediaServiceImageTags">
    <vt:lpwstr/>
  </property>
</Properties>
</file>